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6" r:id="rId6"/>
    <p:sldId id="258" r:id="rId7"/>
    <p:sldId id="259" r:id="rId8"/>
    <p:sldId id="260" r:id="rId9"/>
    <p:sldId id="261" r:id="rId10"/>
    <p:sldId id="262" r:id="rId11"/>
    <p:sldId id="263" r:id="rId12"/>
    <p:sldId id="264" r:id="rId13"/>
    <p:sldId id="266" r:id="rId14"/>
    <p:sldId id="267" r:id="rId15"/>
    <p:sldId id="268" r:id="rId16"/>
    <p:sldId id="269" r:id="rId17"/>
    <p:sldId id="270" r:id="rId18"/>
    <p:sldId id="271" r:id="rId19"/>
    <p:sldId id="272" r:id="rId20"/>
    <p:sldId id="280" r:id="rId21"/>
    <p:sldId id="273" r:id="rId22"/>
    <p:sldId id="274" r:id="rId23"/>
    <p:sldId id="275" r:id="rId24"/>
    <p:sldId id="276" r:id="rId25"/>
    <p:sldId id="279" r:id="rId26"/>
    <p:sldId id="282" r:id="rId27"/>
    <p:sldId id="277" r:id="rId28"/>
    <p:sldId id="278" r:id="rId29"/>
  </p:sldIdLst>
  <p:sldSz cx="12188825" cy="6858000"/>
  <p:notesSz cx="6858000" cy="9144000"/>
  <p:defaultTextStyle>
    <a:defPPr>
      <a:defRPr lang="en-US"/>
    </a:defPPr>
    <a:lvl1pPr marL="0" algn="l" defTabSz="1828038" rtl="0" eaLnBrk="1" latinLnBrk="0" hangingPunct="1">
      <a:defRPr sz="3599" kern="1200">
        <a:solidFill>
          <a:schemeClr val="tx1"/>
        </a:solidFill>
        <a:latin typeface="+mn-lt"/>
        <a:ea typeface="+mn-ea"/>
        <a:cs typeface="+mn-cs"/>
      </a:defRPr>
    </a:lvl1pPr>
    <a:lvl2pPr marL="914019" algn="l" defTabSz="1828038" rtl="0" eaLnBrk="1" latinLnBrk="0" hangingPunct="1">
      <a:defRPr sz="3599" kern="1200">
        <a:solidFill>
          <a:schemeClr val="tx1"/>
        </a:solidFill>
        <a:latin typeface="+mn-lt"/>
        <a:ea typeface="+mn-ea"/>
        <a:cs typeface="+mn-cs"/>
      </a:defRPr>
    </a:lvl2pPr>
    <a:lvl3pPr marL="1828038" algn="l" defTabSz="1828038" rtl="0" eaLnBrk="1" latinLnBrk="0" hangingPunct="1">
      <a:defRPr sz="3599" kern="1200">
        <a:solidFill>
          <a:schemeClr val="tx1"/>
        </a:solidFill>
        <a:latin typeface="+mn-lt"/>
        <a:ea typeface="+mn-ea"/>
        <a:cs typeface="+mn-cs"/>
      </a:defRPr>
    </a:lvl3pPr>
    <a:lvl4pPr marL="2742058" algn="l" defTabSz="1828038" rtl="0" eaLnBrk="1" latinLnBrk="0" hangingPunct="1">
      <a:defRPr sz="3599" kern="1200">
        <a:solidFill>
          <a:schemeClr val="tx1"/>
        </a:solidFill>
        <a:latin typeface="+mn-lt"/>
        <a:ea typeface="+mn-ea"/>
        <a:cs typeface="+mn-cs"/>
      </a:defRPr>
    </a:lvl4pPr>
    <a:lvl5pPr marL="3656076" algn="l" defTabSz="1828038" rtl="0" eaLnBrk="1" latinLnBrk="0" hangingPunct="1">
      <a:defRPr sz="3599" kern="1200">
        <a:solidFill>
          <a:schemeClr val="tx1"/>
        </a:solidFill>
        <a:latin typeface="+mn-lt"/>
        <a:ea typeface="+mn-ea"/>
        <a:cs typeface="+mn-cs"/>
      </a:defRPr>
    </a:lvl5pPr>
    <a:lvl6pPr marL="4570095" algn="l" defTabSz="1828038" rtl="0" eaLnBrk="1" latinLnBrk="0" hangingPunct="1">
      <a:defRPr sz="3599" kern="1200">
        <a:solidFill>
          <a:schemeClr val="tx1"/>
        </a:solidFill>
        <a:latin typeface="+mn-lt"/>
        <a:ea typeface="+mn-ea"/>
        <a:cs typeface="+mn-cs"/>
      </a:defRPr>
    </a:lvl6pPr>
    <a:lvl7pPr marL="5484114" algn="l" defTabSz="1828038" rtl="0" eaLnBrk="1" latinLnBrk="0" hangingPunct="1">
      <a:defRPr sz="3599" kern="1200">
        <a:solidFill>
          <a:schemeClr val="tx1"/>
        </a:solidFill>
        <a:latin typeface="+mn-lt"/>
        <a:ea typeface="+mn-ea"/>
        <a:cs typeface="+mn-cs"/>
      </a:defRPr>
    </a:lvl7pPr>
    <a:lvl8pPr marL="6398133" algn="l" defTabSz="1828038" rtl="0" eaLnBrk="1" latinLnBrk="0" hangingPunct="1">
      <a:defRPr sz="3599" kern="1200">
        <a:solidFill>
          <a:schemeClr val="tx1"/>
        </a:solidFill>
        <a:latin typeface="+mn-lt"/>
        <a:ea typeface="+mn-ea"/>
        <a:cs typeface="+mn-cs"/>
      </a:defRPr>
    </a:lvl8pPr>
    <a:lvl9pPr marL="7312152" algn="l" defTabSz="1828038" rtl="0" eaLnBrk="1" latinLnBrk="0" hangingPunct="1">
      <a:defRPr sz="359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D0F8"/>
    <a:srgbClr val="41C5FF"/>
    <a:srgbClr val="B3BBC9"/>
    <a:srgbClr val="D5DBE6"/>
    <a:srgbClr val="7F8899"/>
    <a:srgbClr val="009ADE"/>
    <a:srgbClr val="5E6675"/>
    <a:srgbClr val="1DB075"/>
    <a:srgbClr val="39C791"/>
    <a:srgbClr val="EF42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73865-3384-384A-9C34-A575BE66B8B6}" v="197" dt="2020-07-22T15:45:30.388"/>
    <p1510:client id="{E4AC9252-A3A4-407E-B278-99454E9E13F3}" v="162" dt="2020-07-21T20:29:58.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1" autoAdjust="0"/>
    <p:restoredTop sz="95144"/>
  </p:normalViewPr>
  <p:slideViewPr>
    <p:cSldViewPr snapToGrid="0">
      <p:cViewPr varScale="1">
        <p:scale>
          <a:sx n="90" d="100"/>
          <a:sy n="90" d="100"/>
        </p:scale>
        <p:origin x="1024" y="1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38868194694098"/>
          <c:y val="0.10352765913110643"/>
          <c:w val="0.7456113135211303"/>
          <c:h val="0.85690782721140113"/>
        </c:manualLayout>
      </c:layout>
      <c:barChart>
        <c:barDir val="bar"/>
        <c:grouping val="clustered"/>
        <c:varyColors val="0"/>
        <c:ser>
          <c:idx val="0"/>
          <c:order val="0"/>
          <c:tx>
            <c:strRef>
              <c:f>Sheet1!$B$1</c:f>
              <c:strCache>
                <c:ptCount val="1"/>
                <c:pt idx="0">
                  <c:v>Defense Costs</c:v>
                </c:pt>
              </c:strCache>
            </c:strRef>
          </c:tx>
          <c:spPr>
            <a:solidFill>
              <a:schemeClr val="accent2"/>
            </a:solidFill>
            <a:ln>
              <a:noFill/>
            </a:ln>
            <a:effectLst/>
          </c:spPr>
          <c:invertIfNegative val="0"/>
          <c:cat>
            <c:strRef>
              <c:f>Sheet1!$A$2:$A$10</c:f>
              <c:strCache>
                <c:ptCount val="9"/>
                <c:pt idx="0">
                  <c:v>Wage and Hour Claim* </c:v>
                </c:pt>
                <c:pt idx="1">
                  <c:v>Unemployment Claim*</c:v>
                </c:pt>
                <c:pt idx="2">
                  <c:v>Workers' Comp Claim*</c:v>
                </c:pt>
                <c:pt idx="3">
                  <c:v>Civil Claim</c:v>
                </c:pt>
                <c:pt idx="4">
                  <c:v>Unemployment Audit*</c:v>
                </c:pt>
                <c:pt idx="5">
                  <c:v>Workers' Comp Audit*</c:v>
                </c:pt>
                <c:pt idx="6">
                  <c:v>US DOL Audit*</c:v>
                </c:pt>
                <c:pt idx="7">
                  <c:v>IRS Audit*</c:v>
                </c:pt>
                <c:pt idx="8">
                  <c:v>Civil Class Action</c:v>
                </c:pt>
              </c:strCache>
            </c:strRef>
          </c:cat>
          <c:val>
            <c:numRef>
              <c:f>Sheet1!$B$2:$B$10</c:f>
              <c:numCache>
                <c:formatCode>General</c:formatCode>
                <c:ptCount val="9"/>
                <c:pt idx="0">
                  <c:v>0.35</c:v>
                </c:pt>
                <c:pt idx="1">
                  <c:v>0.5</c:v>
                </c:pt>
                <c:pt idx="2">
                  <c:v>1</c:v>
                </c:pt>
                <c:pt idx="3">
                  <c:v>1.3</c:v>
                </c:pt>
                <c:pt idx="4">
                  <c:v>1.5</c:v>
                </c:pt>
                <c:pt idx="5">
                  <c:v>1.8</c:v>
                </c:pt>
                <c:pt idx="6">
                  <c:v>2.1</c:v>
                </c:pt>
                <c:pt idx="7">
                  <c:v>2.25</c:v>
                </c:pt>
                <c:pt idx="8">
                  <c:v>3</c:v>
                </c:pt>
              </c:numCache>
            </c:numRef>
          </c:val>
          <c:extLst>
            <c:ext xmlns:c16="http://schemas.microsoft.com/office/drawing/2014/chart" uri="{C3380CC4-5D6E-409C-BE32-E72D297353CC}">
              <c16:uniqueId val="{00000000-6D11-479B-B2F6-722FEB567B52}"/>
            </c:ext>
          </c:extLst>
        </c:ser>
        <c:ser>
          <c:idx val="1"/>
          <c:order val="1"/>
          <c:tx>
            <c:strRef>
              <c:f>Sheet1!$C$1</c:f>
              <c:strCache>
                <c:ptCount val="1"/>
                <c:pt idx="0">
                  <c:v>Potential Legal Liability</c:v>
                </c:pt>
              </c:strCache>
            </c:strRef>
          </c:tx>
          <c:spPr>
            <a:solidFill>
              <a:schemeClr val="accent1"/>
            </a:solidFill>
            <a:ln>
              <a:noFill/>
            </a:ln>
            <a:effectLst/>
          </c:spPr>
          <c:invertIfNegative val="0"/>
          <c:cat>
            <c:strRef>
              <c:f>Sheet1!$A$2:$A$10</c:f>
              <c:strCache>
                <c:ptCount val="9"/>
                <c:pt idx="0">
                  <c:v>Wage and Hour Claim* </c:v>
                </c:pt>
                <c:pt idx="1">
                  <c:v>Unemployment Claim*</c:v>
                </c:pt>
                <c:pt idx="2">
                  <c:v>Workers' Comp Claim*</c:v>
                </c:pt>
                <c:pt idx="3">
                  <c:v>Civil Claim</c:v>
                </c:pt>
                <c:pt idx="4">
                  <c:v>Unemployment Audit*</c:v>
                </c:pt>
                <c:pt idx="5">
                  <c:v>Workers' Comp Audit*</c:v>
                </c:pt>
                <c:pt idx="6">
                  <c:v>US DOL Audit*</c:v>
                </c:pt>
                <c:pt idx="7">
                  <c:v>IRS Audit*</c:v>
                </c:pt>
                <c:pt idx="8">
                  <c:v>Civil Class Action</c:v>
                </c:pt>
              </c:strCache>
            </c:strRef>
          </c:cat>
          <c:val>
            <c:numRef>
              <c:f>Sheet1!$C$2:$C$10</c:f>
              <c:numCache>
                <c:formatCode>General</c:formatCode>
                <c:ptCount val="9"/>
                <c:pt idx="0">
                  <c:v>0.65</c:v>
                </c:pt>
                <c:pt idx="1">
                  <c:v>0.95</c:v>
                </c:pt>
                <c:pt idx="2">
                  <c:v>1.25</c:v>
                </c:pt>
                <c:pt idx="3">
                  <c:v>1.65</c:v>
                </c:pt>
                <c:pt idx="4">
                  <c:v>2.75</c:v>
                </c:pt>
                <c:pt idx="5">
                  <c:v>3.25</c:v>
                </c:pt>
                <c:pt idx="6">
                  <c:v>3.5</c:v>
                </c:pt>
                <c:pt idx="7">
                  <c:v>4</c:v>
                </c:pt>
                <c:pt idx="8">
                  <c:v>5</c:v>
                </c:pt>
              </c:numCache>
            </c:numRef>
          </c:val>
          <c:extLst>
            <c:ext xmlns:c16="http://schemas.microsoft.com/office/drawing/2014/chart" uri="{C3380CC4-5D6E-409C-BE32-E72D297353CC}">
              <c16:uniqueId val="{00000001-6D11-479B-B2F6-722FEB567B52}"/>
            </c:ext>
          </c:extLst>
        </c:ser>
        <c:dLbls>
          <c:showLegendKey val="0"/>
          <c:showVal val="0"/>
          <c:showCatName val="0"/>
          <c:showSerName val="0"/>
          <c:showPercent val="0"/>
          <c:showBubbleSize val="0"/>
        </c:dLbls>
        <c:gapWidth val="150"/>
        <c:axId val="1767726271"/>
        <c:axId val="1677171615"/>
      </c:barChart>
      <c:catAx>
        <c:axId val="1767726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1677171615"/>
        <c:crosses val="autoZero"/>
        <c:auto val="1"/>
        <c:lblAlgn val="ctr"/>
        <c:lblOffset val="100"/>
        <c:noMultiLvlLbl val="0"/>
      </c:catAx>
      <c:valAx>
        <c:axId val="1677171615"/>
        <c:scaling>
          <c:orientation val="minMax"/>
        </c:scaling>
        <c:delete val="1"/>
        <c:axPos val="b"/>
        <c:numFmt formatCode="General" sourceLinked="1"/>
        <c:majorTickMark val="none"/>
        <c:minorTickMark val="none"/>
        <c:tickLblPos val="nextTo"/>
        <c:crossAx val="1767726271"/>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Entry>
      <c:layout>
        <c:manualLayout>
          <c:xMode val="edge"/>
          <c:yMode val="edge"/>
          <c:x val="0.18374722303327279"/>
          <c:y val="1.7265047848652688E-2"/>
          <c:w val="0.63429224912349336"/>
          <c:h val="7.834569721774982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38868194694098"/>
          <c:y val="0.10352765913110643"/>
          <c:w val="0.7456113135211303"/>
          <c:h val="0.85690782721140113"/>
        </c:manualLayout>
      </c:layout>
      <c:barChart>
        <c:barDir val="bar"/>
        <c:grouping val="clustered"/>
        <c:varyColors val="0"/>
        <c:ser>
          <c:idx val="0"/>
          <c:order val="0"/>
          <c:tx>
            <c:strRef>
              <c:f>Sheet1!$B$1</c:f>
              <c:strCache>
                <c:ptCount val="1"/>
                <c:pt idx="0">
                  <c:v>Defense Costs</c:v>
                </c:pt>
              </c:strCache>
            </c:strRef>
          </c:tx>
          <c:spPr>
            <a:solidFill>
              <a:schemeClr val="accent2"/>
            </a:solidFill>
            <a:ln>
              <a:noFill/>
            </a:ln>
            <a:effectLst/>
          </c:spPr>
          <c:invertIfNegative val="0"/>
          <c:cat>
            <c:strRef>
              <c:f>Sheet1!$A$2:$A$10</c:f>
              <c:strCache>
                <c:ptCount val="9"/>
                <c:pt idx="0">
                  <c:v>Wage and Hour Claim* </c:v>
                </c:pt>
                <c:pt idx="1">
                  <c:v>Unemployment Claim*</c:v>
                </c:pt>
                <c:pt idx="2">
                  <c:v>Workers' Comp Claim*</c:v>
                </c:pt>
                <c:pt idx="3">
                  <c:v>Civil Claim</c:v>
                </c:pt>
                <c:pt idx="4">
                  <c:v>Unemployment Audit*</c:v>
                </c:pt>
                <c:pt idx="5">
                  <c:v>Workers' Comp Audit*</c:v>
                </c:pt>
                <c:pt idx="6">
                  <c:v>US DOL Audit*</c:v>
                </c:pt>
                <c:pt idx="7">
                  <c:v>IRS Audit*</c:v>
                </c:pt>
                <c:pt idx="8">
                  <c:v>Civil Class Action</c:v>
                </c:pt>
              </c:strCache>
            </c:strRef>
          </c:cat>
          <c:val>
            <c:numRef>
              <c:f>Sheet1!$B$2:$B$10</c:f>
              <c:numCache>
                <c:formatCode>General</c:formatCode>
                <c:ptCount val="9"/>
                <c:pt idx="0">
                  <c:v>0.35</c:v>
                </c:pt>
                <c:pt idx="1">
                  <c:v>0.5</c:v>
                </c:pt>
                <c:pt idx="2">
                  <c:v>1</c:v>
                </c:pt>
                <c:pt idx="3">
                  <c:v>1.3</c:v>
                </c:pt>
                <c:pt idx="4">
                  <c:v>1.5</c:v>
                </c:pt>
                <c:pt idx="5">
                  <c:v>1.8</c:v>
                </c:pt>
                <c:pt idx="6">
                  <c:v>2.1</c:v>
                </c:pt>
                <c:pt idx="7">
                  <c:v>2.25</c:v>
                </c:pt>
                <c:pt idx="8">
                  <c:v>3</c:v>
                </c:pt>
              </c:numCache>
            </c:numRef>
          </c:val>
          <c:extLst>
            <c:ext xmlns:c16="http://schemas.microsoft.com/office/drawing/2014/chart" uri="{C3380CC4-5D6E-409C-BE32-E72D297353CC}">
              <c16:uniqueId val="{00000000-814C-4AAA-8E3B-65AFEB529EDC}"/>
            </c:ext>
          </c:extLst>
        </c:ser>
        <c:ser>
          <c:idx val="1"/>
          <c:order val="1"/>
          <c:tx>
            <c:strRef>
              <c:f>Sheet1!$C$1</c:f>
              <c:strCache>
                <c:ptCount val="1"/>
                <c:pt idx="0">
                  <c:v>Potential Legal Liability</c:v>
                </c:pt>
              </c:strCache>
            </c:strRef>
          </c:tx>
          <c:spPr>
            <a:solidFill>
              <a:schemeClr val="accent1"/>
            </a:solidFill>
            <a:ln>
              <a:noFill/>
            </a:ln>
            <a:effectLst/>
          </c:spPr>
          <c:invertIfNegative val="0"/>
          <c:cat>
            <c:strRef>
              <c:f>Sheet1!$A$2:$A$10</c:f>
              <c:strCache>
                <c:ptCount val="9"/>
                <c:pt idx="0">
                  <c:v>Wage and Hour Claim* </c:v>
                </c:pt>
                <c:pt idx="1">
                  <c:v>Unemployment Claim*</c:v>
                </c:pt>
                <c:pt idx="2">
                  <c:v>Workers' Comp Claim*</c:v>
                </c:pt>
                <c:pt idx="3">
                  <c:v>Civil Claim</c:v>
                </c:pt>
                <c:pt idx="4">
                  <c:v>Unemployment Audit*</c:v>
                </c:pt>
                <c:pt idx="5">
                  <c:v>Workers' Comp Audit*</c:v>
                </c:pt>
                <c:pt idx="6">
                  <c:v>US DOL Audit*</c:v>
                </c:pt>
                <c:pt idx="7">
                  <c:v>IRS Audit*</c:v>
                </c:pt>
                <c:pt idx="8">
                  <c:v>Civil Class Action</c:v>
                </c:pt>
              </c:strCache>
            </c:strRef>
          </c:cat>
          <c:val>
            <c:numRef>
              <c:f>Sheet1!$C$2:$C$10</c:f>
              <c:numCache>
                <c:formatCode>General</c:formatCode>
                <c:ptCount val="9"/>
                <c:pt idx="0">
                  <c:v>0.65</c:v>
                </c:pt>
                <c:pt idx="1">
                  <c:v>0.95</c:v>
                </c:pt>
                <c:pt idx="2">
                  <c:v>1.25</c:v>
                </c:pt>
                <c:pt idx="3">
                  <c:v>1.65</c:v>
                </c:pt>
                <c:pt idx="4">
                  <c:v>2.75</c:v>
                </c:pt>
                <c:pt idx="5">
                  <c:v>3.25</c:v>
                </c:pt>
                <c:pt idx="6">
                  <c:v>3.5</c:v>
                </c:pt>
                <c:pt idx="7">
                  <c:v>4</c:v>
                </c:pt>
                <c:pt idx="8">
                  <c:v>5</c:v>
                </c:pt>
              </c:numCache>
            </c:numRef>
          </c:val>
          <c:extLst>
            <c:ext xmlns:c16="http://schemas.microsoft.com/office/drawing/2014/chart" uri="{C3380CC4-5D6E-409C-BE32-E72D297353CC}">
              <c16:uniqueId val="{00000001-814C-4AAA-8E3B-65AFEB529EDC}"/>
            </c:ext>
          </c:extLst>
        </c:ser>
        <c:dLbls>
          <c:showLegendKey val="0"/>
          <c:showVal val="0"/>
          <c:showCatName val="0"/>
          <c:showSerName val="0"/>
          <c:showPercent val="0"/>
          <c:showBubbleSize val="0"/>
        </c:dLbls>
        <c:gapWidth val="150"/>
        <c:axId val="1767726271"/>
        <c:axId val="1677171615"/>
      </c:barChart>
      <c:catAx>
        <c:axId val="1767726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1677171615"/>
        <c:crosses val="autoZero"/>
        <c:auto val="1"/>
        <c:lblAlgn val="ctr"/>
        <c:lblOffset val="100"/>
        <c:noMultiLvlLbl val="0"/>
      </c:catAx>
      <c:valAx>
        <c:axId val="1677171615"/>
        <c:scaling>
          <c:orientation val="minMax"/>
        </c:scaling>
        <c:delete val="1"/>
        <c:axPos val="b"/>
        <c:numFmt formatCode="General" sourceLinked="1"/>
        <c:majorTickMark val="none"/>
        <c:minorTickMark val="none"/>
        <c:tickLblPos val="nextTo"/>
        <c:crossAx val="1767726271"/>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Entry>
      <c:layout>
        <c:manualLayout>
          <c:xMode val="edge"/>
          <c:yMode val="edge"/>
          <c:x val="0.18374722303327279"/>
          <c:y val="1.7265047848652688E-2"/>
          <c:w val="0.63429224912349336"/>
          <c:h val="7.834569721774982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130891-930A-5042-A4BE-795B9183FD42}" type="doc">
      <dgm:prSet loTypeId="urn:microsoft.com/office/officeart/2005/8/layout/list1" loCatId="" qsTypeId="urn:microsoft.com/office/officeart/2005/8/quickstyle/simple1" qsCatId="simple" csTypeId="urn:microsoft.com/office/officeart/2005/8/colors/colorful2" csCatId="colorful" phldr="1"/>
      <dgm:spPr/>
      <dgm:t>
        <a:bodyPr/>
        <a:lstStyle/>
        <a:p>
          <a:endParaRPr lang="en-US"/>
        </a:p>
      </dgm:t>
    </dgm:pt>
    <dgm:pt modelId="{BF1ED2A1-E270-E342-8FB6-87C265638246}">
      <dgm:prSet phldrT="[Text]"/>
      <dgm:spPr/>
      <dgm:t>
        <a:bodyPr/>
        <a:lstStyle/>
        <a:p>
          <a:r>
            <a:rPr lang="en-US"/>
            <a:t>Motor Carriers </a:t>
          </a:r>
        </a:p>
      </dgm:t>
    </dgm:pt>
    <dgm:pt modelId="{C783CBCA-C724-CB4D-B635-051973A73AF2}" type="parTrans" cxnId="{3A156D69-A5F0-7441-9CE7-0F972D14F445}">
      <dgm:prSet/>
      <dgm:spPr/>
      <dgm:t>
        <a:bodyPr/>
        <a:lstStyle/>
        <a:p>
          <a:endParaRPr lang="en-US"/>
        </a:p>
      </dgm:t>
    </dgm:pt>
    <dgm:pt modelId="{9DA45F56-0B6A-4446-854B-B9E7F9F84A16}" type="sibTrans" cxnId="{3A156D69-A5F0-7441-9CE7-0F972D14F445}">
      <dgm:prSet/>
      <dgm:spPr/>
      <dgm:t>
        <a:bodyPr/>
        <a:lstStyle/>
        <a:p>
          <a:endParaRPr lang="en-US"/>
        </a:p>
      </dgm:t>
    </dgm:pt>
    <dgm:pt modelId="{7EFE6E30-A477-694A-8032-5BBFB00811F1}">
      <dgm:prSet phldrT="[Text]"/>
      <dgm:spPr/>
      <dgm:t>
        <a:bodyPr/>
        <a:lstStyle/>
        <a:p>
          <a:r>
            <a:rPr lang="en-US"/>
            <a:t>Freight Brokers</a:t>
          </a:r>
        </a:p>
      </dgm:t>
    </dgm:pt>
    <dgm:pt modelId="{429B991A-78A7-114F-8FC7-C336A935A85D}" type="parTrans" cxnId="{64C75FDA-4AC3-0846-B6BB-F62EC4C9AA6E}">
      <dgm:prSet/>
      <dgm:spPr/>
      <dgm:t>
        <a:bodyPr/>
        <a:lstStyle/>
        <a:p>
          <a:endParaRPr lang="en-US"/>
        </a:p>
      </dgm:t>
    </dgm:pt>
    <dgm:pt modelId="{8497FD29-8216-5244-9F93-4355BF0A90D1}" type="sibTrans" cxnId="{64C75FDA-4AC3-0846-B6BB-F62EC4C9AA6E}">
      <dgm:prSet/>
      <dgm:spPr/>
      <dgm:t>
        <a:bodyPr/>
        <a:lstStyle/>
        <a:p>
          <a:endParaRPr lang="en-US"/>
        </a:p>
      </dgm:t>
    </dgm:pt>
    <dgm:pt modelId="{A2BB9328-9F8E-784B-BEEE-AC8829FBBA30}">
      <dgm:prSet phldrT="[Text]"/>
      <dgm:spPr/>
      <dgm:t>
        <a:bodyPr/>
        <a:lstStyle/>
        <a:p>
          <a:r>
            <a:rPr lang="en-US"/>
            <a:t>Freight Forwarders </a:t>
          </a:r>
        </a:p>
      </dgm:t>
    </dgm:pt>
    <dgm:pt modelId="{AF5672AA-4362-4047-B3B6-F06E365A388D}" type="parTrans" cxnId="{D569F37E-1628-D74F-9AD6-A7F9589A1A1A}">
      <dgm:prSet/>
      <dgm:spPr/>
      <dgm:t>
        <a:bodyPr/>
        <a:lstStyle/>
        <a:p>
          <a:endParaRPr lang="en-US"/>
        </a:p>
      </dgm:t>
    </dgm:pt>
    <dgm:pt modelId="{908B936C-DF3A-604C-AEB0-D29B0BDA061E}" type="sibTrans" cxnId="{D569F37E-1628-D74F-9AD6-A7F9589A1A1A}">
      <dgm:prSet/>
      <dgm:spPr/>
      <dgm:t>
        <a:bodyPr/>
        <a:lstStyle/>
        <a:p>
          <a:endParaRPr lang="en-US"/>
        </a:p>
      </dgm:t>
    </dgm:pt>
    <dgm:pt modelId="{BD91BAB8-A0F3-DF47-9BF1-53F8551376FB}">
      <dgm:prSet phldrT="[Text]"/>
      <dgm:spPr/>
      <dgm:t>
        <a:bodyPr/>
        <a:lstStyle/>
        <a:p>
          <a:r>
            <a:rPr lang="en-US"/>
            <a:t>Contracting Companies – Apps</a:t>
          </a:r>
        </a:p>
      </dgm:t>
    </dgm:pt>
    <dgm:pt modelId="{16599A63-AB52-ED4A-B0C6-99F395DCCECA}" type="parTrans" cxnId="{D3F18D4D-5003-8B4F-9EA3-C1763928B5D4}">
      <dgm:prSet/>
      <dgm:spPr/>
      <dgm:t>
        <a:bodyPr/>
        <a:lstStyle/>
        <a:p>
          <a:endParaRPr lang="en-US"/>
        </a:p>
      </dgm:t>
    </dgm:pt>
    <dgm:pt modelId="{90F76764-BC37-7847-8BA9-16B21982F9F0}" type="sibTrans" cxnId="{D3F18D4D-5003-8B4F-9EA3-C1763928B5D4}">
      <dgm:prSet/>
      <dgm:spPr/>
      <dgm:t>
        <a:bodyPr/>
        <a:lstStyle/>
        <a:p>
          <a:endParaRPr lang="en-US"/>
        </a:p>
      </dgm:t>
    </dgm:pt>
    <dgm:pt modelId="{9519262A-57D9-EE43-850F-DE32D909791F}">
      <dgm:prSet phldrT="[Text]"/>
      <dgm:spPr/>
      <dgm:t>
        <a:bodyPr/>
        <a:lstStyle/>
        <a:p>
          <a:r>
            <a:rPr lang="en-US"/>
            <a:t>Independent Contractors – Drivers</a:t>
          </a:r>
        </a:p>
      </dgm:t>
    </dgm:pt>
    <dgm:pt modelId="{56AC81AE-6CF6-284E-ADDF-D69FD3BE87B6}" type="parTrans" cxnId="{BD48EF48-F5B7-8F47-8A41-2A207A8ED250}">
      <dgm:prSet/>
      <dgm:spPr/>
      <dgm:t>
        <a:bodyPr/>
        <a:lstStyle/>
        <a:p>
          <a:endParaRPr lang="en-US"/>
        </a:p>
      </dgm:t>
    </dgm:pt>
    <dgm:pt modelId="{1A486FB3-24BF-B444-B73F-5890307FE38E}" type="sibTrans" cxnId="{BD48EF48-F5B7-8F47-8A41-2A207A8ED250}">
      <dgm:prSet/>
      <dgm:spPr/>
      <dgm:t>
        <a:bodyPr/>
        <a:lstStyle/>
        <a:p>
          <a:endParaRPr lang="en-US"/>
        </a:p>
      </dgm:t>
    </dgm:pt>
    <dgm:pt modelId="{29FDF062-0EA8-A447-9DB8-9128580DE5BC}">
      <dgm:prSet phldrT="[Text]"/>
      <dgm:spPr/>
      <dgm:t>
        <a:bodyPr/>
        <a:lstStyle/>
        <a:p>
          <a:r>
            <a:rPr lang="en-US"/>
            <a:t>Owner-Operators</a:t>
          </a:r>
        </a:p>
      </dgm:t>
    </dgm:pt>
    <dgm:pt modelId="{D9AD2F70-6B05-9049-94B7-B1B14498DEF3}" type="parTrans" cxnId="{2504E970-5420-9E42-9780-97E709A3A4F0}">
      <dgm:prSet/>
      <dgm:spPr/>
      <dgm:t>
        <a:bodyPr/>
        <a:lstStyle/>
        <a:p>
          <a:endParaRPr lang="en-US"/>
        </a:p>
      </dgm:t>
    </dgm:pt>
    <dgm:pt modelId="{539B1B1D-2A44-5642-B4A4-59421044D8B2}" type="sibTrans" cxnId="{2504E970-5420-9E42-9780-97E709A3A4F0}">
      <dgm:prSet/>
      <dgm:spPr/>
      <dgm:t>
        <a:bodyPr/>
        <a:lstStyle/>
        <a:p>
          <a:endParaRPr lang="en-US"/>
        </a:p>
      </dgm:t>
    </dgm:pt>
    <dgm:pt modelId="{21EEDF29-AEDE-8D4B-A269-F3337A24EE8E}" type="pres">
      <dgm:prSet presAssocID="{DD130891-930A-5042-A4BE-795B9183FD42}" presName="linear" presStyleCnt="0">
        <dgm:presLayoutVars>
          <dgm:dir/>
          <dgm:animLvl val="lvl"/>
          <dgm:resizeHandles val="exact"/>
        </dgm:presLayoutVars>
      </dgm:prSet>
      <dgm:spPr/>
    </dgm:pt>
    <dgm:pt modelId="{481E6A4B-B96D-864B-8AF7-086BEDFD30DB}" type="pres">
      <dgm:prSet presAssocID="{BF1ED2A1-E270-E342-8FB6-87C265638246}" presName="parentLin" presStyleCnt="0"/>
      <dgm:spPr/>
    </dgm:pt>
    <dgm:pt modelId="{8C75F671-C855-8C4D-A65A-16BA67CD175D}" type="pres">
      <dgm:prSet presAssocID="{BF1ED2A1-E270-E342-8FB6-87C265638246}" presName="parentLeftMargin" presStyleLbl="node1" presStyleIdx="0" presStyleCnt="6"/>
      <dgm:spPr/>
    </dgm:pt>
    <dgm:pt modelId="{05A9CBAB-5D5B-0941-ADF9-19F09B452114}" type="pres">
      <dgm:prSet presAssocID="{BF1ED2A1-E270-E342-8FB6-87C265638246}" presName="parentText" presStyleLbl="node1" presStyleIdx="0" presStyleCnt="6">
        <dgm:presLayoutVars>
          <dgm:chMax val="0"/>
          <dgm:bulletEnabled val="1"/>
        </dgm:presLayoutVars>
      </dgm:prSet>
      <dgm:spPr/>
    </dgm:pt>
    <dgm:pt modelId="{F34AC9BE-D6F9-F743-A1B6-CEFD03E86252}" type="pres">
      <dgm:prSet presAssocID="{BF1ED2A1-E270-E342-8FB6-87C265638246}" presName="negativeSpace" presStyleCnt="0"/>
      <dgm:spPr/>
    </dgm:pt>
    <dgm:pt modelId="{CFAF229B-889E-E144-8BD3-0B24B59E0C30}" type="pres">
      <dgm:prSet presAssocID="{BF1ED2A1-E270-E342-8FB6-87C265638246}" presName="childText" presStyleLbl="conFgAcc1" presStyleIdx="0" presStyleCnt="6">
        <dgm:presLayoutVars>
          <dgm:bulletEnabled val="1"/>
        </dgm:presLayoutVars>
      </dgm:prSet>
      <dgm:spPr/>
    </dgm:pt>
    <dgm:pt modelId="{DBC9E2A8-D317-9E4C-9F1A-1A2FF60BC77D}" type="pres">
      <dgm:prSet presAssocID="{9DA45F56-0B6A-4446-854B-B9E7F9F84A16}" presName="spaceBetweenRectangles" presStyleCnt="0"/>
      <dgm:spPr/>
    </dgm:pt>
    <dgm:pt modelId="{C6A29F50-D96E-A84D-BB05-5073F65D7BEE}" type="pres">
      <dgm:prSet presAssocID="{7EFE6E30-A477-694A-8032-5BBFB00811F1}" presName="parentLin" presStyleCnt="0"/>
      <dgm:spPr/>
    </dgm:pt>
    <dgm:pt modelId="{BDBA693B-168C-7243-A279-3BFCCC8F3A66}" type="pres">
      <dgm:prSet presAssocID="{7EFE6E30-A477-694A-8032-5BBFB00811F1}" presName="parentLeftMargin" presStyleLbl="node1" presStyleIdx="0" presStyleCnt="6"/>
      <dgm:spPr/>
    </dgm:pt>
    <dgm:pt modelId="{46D6875B-F8A0-5143-B051-C037C49D33A4}" type="pres">
      <dgm:prSet presAssocID="{7EFE6E30-A477-694A-8032-5BBFB00811F1}" presName="parentText" presStyleLbl="node1" presStyleIdx="1" presStyleCnt="6">
        <dgm:presLayoutVars>
          <dgm:chMax val="0"/>
          <dgm:bulletEnabled val="1"/>
        </dgm:presLayoutVars>
      </dgm:prSet>
      <dgm:spPr/>
    </dgm:pt>
    <dgm:pt modelId="{6182307A-C578-2240-ADF6-0EA16951B78C}" type="pres">
      <dgm:prSet presAssocID="{7EFE6E30-A477-694A-8032-5BBFB00811F1}" presName="negativeSpace" presStyleCnt="0"/>
      <dgm:spPr/>
    </dgm:pt>
    <dgm:pt modelId="{181EFACC-D51A-8F44-B3E1-899B4C41AA8F}" type="pres">
      <dgm:prSet presAssocID="{7EFE6E30-A477-694A-8032-5BBFB00811F1}" presName="childText" presStyleLbl="conFgAcc1" presStyleIdx="1" presStyleCnt="6">
        <dgm:presLayoutVars>
          <dgm:bulletEnabled val="1"/>
        </dgm:presLayoutVars>
      </dgm:prSet>
      <dgm:spPr/>
    </dgm:pt>
    <dgm:pt modelId="{52C19C16-3E2A-994A-9F44-731585B6DDBF}" type="pres">
      <dgm:prSet presAssocID="{8497FD29-8216-5244-9F93-4355BF0A90D1}" presName="spaceBetweenRectangles" presStyleCnt="0"/>
      <dgm:spPr/>
    </dgm:pt>
    <dgm:pt modelId="{9F6A14D6-9AC3-FC46-861C-B99035824B29}" type="pres">
      <dgm:prSet presAssocID="{A2BB9328-9F8E-784B-BEEE-AC8829FBBA30}" presName="parentLin" presStyleCnt="0"/>
      <dgm:spPr/>
    </dgm:pt>
    <dgm:pt modelId="{8492F1D0-5AA9-4341-B7E4-A8ED75F5ABC8}" type="pres">
      <dgm:prSet presAssocID="{A2BB9328-9F8E-784B-BEEE-AC8829FBBA30}" presName="parentLeftMargin" presStyleLbl="node1" presStyleIdx="1" presStyleCnt="6"/>
      <dgm:spPr/>
    </dgm:pt>
    <dgm:pt modelId="{DC22A5CE-E2BF-C64C-8CD9-914E9068B25C}" type="pres">
      <dgm:prSet presAssocID="{A2BB9328-9F8E-784B-BEEE-AC8829FBBA30}" presName="parentText" presStyleLbl="node1" presStyleIdx="2" presStyleCnt="6">
        <dgm:presLayoutVars>
          <dgm:chMax val="0"/>
          <dgm:bulletEnabled val="1"/>
        </dgm:presLayoutVars>
      </dgm:prSet>
      <dgm:spPr/>
    </dgm:pt>
    <dgm:pt modelId="{1774FBC9-184B-7F4E-A3EF-363B4C073B2D}" type="pres">
      <dgm:prSet presAssocID="{A2BB9328-9F8E-784B-BEEE-AC8829FBBA30}" presName="negativeSpace" presStyleCnt="0"/>
      <dgm:spPr/>
    </dgm:pt>
    <dgm:pt modelId="{D036846F-A0E2-4D4F-900C-C2EE2EE57930}" type="pres">
      <dgm:prSet presAssocID="{A2BB9328-9F8E-784B-BEEE-AC8829FBBA30}" presName="childText" presStyleLbl="conFgAcc1" presStyleIdx="2" presStyleCnt="6">
        <dgm:presLayoutVars>
          <dgm:bulletEnabled val="1"/>
        </dgm:presLayoutVars>
      </dgm:prSet>
      <dgm:spPr/>
    </dgm:pt>
    <dgm:pt modelId="{AD94A84E-7807-504A-B854-5ECB613A2BB7}" type="pres">
      <dgm:prSet presAssocID="{908B936C-DF3A-604C-AEB0-D29B0BDA061E}" presName="spaceBetweenRectangles" presStyleCnt="0"/>
      <dgm:spPr/>
    </dgm:pt>
    <dgm:pt modelId="{8A3578A8-31EF-CB49-9038-7A13593B2BE5}" type="pres">
      <dgm:prSet presAssocID="{BD91BAB8-A0F3-DF47-9BF1-53F8551376FB}" presName="parentLin" presStyleCnt="0"/>
      <dgm:spPr/>
    </dgm:pt>
    <dgm:pt modelId="{5FAB72A2-70BD-0545-A1C1-D8CEADBF25EC}" type="pres">
      <dgm:prSet presAssocID="{BD91BAB8-A0F3-DF47-9BF1-53F8551376FB}" presName="parentLeftMargin" presStyleLbl="node1" presStyleIdx="2" presStyleCnt="6"/>
      <dgm:spPr/>
    </dgm:pt>
    <dgm:pt modelId="{1F4E84EB-6A35-C049-9202-6C5A87B245DB}" type="pres">
      <dgm:prSet presAssocID="{BD91BAB8-A0F3-DF47-9BF1-53F8551376FB}" presName="parentText" presStyleLbl="node1" presStyleIdx="3" presStyleCnt="6">
        <dgm:presLayoutVars>
          <dgm:chMax val="0"/>
          <dgm:bulletEnabled val="1"/>
        </dgm:presLayoutVars>
      </dgm:prSet>
      <dgm:spPr/>
    </dgm:pt>
    <dgm:pt modelId="{08575D07-9E86-9046-9A87-E76553B8F631}" type="pres">
      <dgm:prSet presAssocID="{BD91BAB8-A0F3-DF47-9BF1-53F8551376FB}" presName="negativeSpace" presStyleCnt="0"/>
      <dgm:spPr/>
    </dgm:pt>
    <dgm:pt modelId="{9420A12E-160D-0345-8796-2C3AB292E224}" type="pres">
      <dgm:prSet presAssocID="{BD91BAB8-A0F3-DF47-9BF1-53F8551376FB}" presName="childText" presStyleLbl="conFgAcc1" presStyleIdx="3" presStyleCnt="6">
        <dgm:presLayoutVars>
          <dgm:bulletEnabled val="1"/>
        </dgm:presLayoutVars>
      </dgm:prSet>
      <dgm:spPr/>
    </dgm:pt>
    <dgm:pt modelId="{88DAC07F-EC97-224C-B97F-6237469DC30A}" type="pres">
      <dgm:prSet presAssocID="{90F76764-BC37-7847-8BA9-16B21982F9F0}" presName="spaceBetweenRectangles" presStyleCnt="0"/>
      <dgm:spPr/>
    </dgm:pt>
    <dgm:pt modelId="{D7083C02-B10C-1545-9451-B0D48E97CB68}" type="pres">
      <dgm:prSet presAssocID="{9519262A-57D9-EE43-850F-DE32D909791F}" presName="parentLin" presStyleCnt="0"/>
      <dgm:spPr/>
    </dgm:pt>
    <dgm:pt modelId="{3E15D6AE-DCC6-B447-8748-9C6FDCB294D2}" type="pres">
      <dgm:prSet presAssocID="{9519262A-57D9-EE43-850F-DE32D909791F}" presName="parentLeftMargin" presStyleLbl="node1" presStyleIdx="3" presStyleCnt="6"/>
      <dgm:spPr/>
    </dgm:pt>
    <dgm:pt modelId="{B4A4CDE7-7760-F646-8AA6-E5B497E623F3}" type="pres">
      <dgm:prSet presAssocID="{9519262A-57D9-EE43-850F-DE32D909791F}" presName="parentText" presStyleLbl="node1" presStyleIdx="4" presStyleCnt="6">
        <dgm:presLayoutVars>
          <dgm:chMax val="0"/>
          <dgm:bulletEnabled val="1"/>
        </dgm:presLayoutVars>
      </dgm:prSet>
      <dgm:spPr/>
    </dgm:pt>
    <dgm:pt modelId="{3836E09E-5D82-034C-AAFB-429598E09BAF}" type="pres">
      <dgm:prSet presAssocID="{9519262A-57D9-EE43-850F-DE32D909791F}" presName="negativeSpace" presStyleCnt="0"/>
      <dgm:spPr/>
    </dgm:pt>
    <dgm:pt modelId="{1465D913-5037-ED4D-B00C-674EE1D21F87}" type="pres">
      <dgm:prSet presAssocID="{9519262A-57D9-EE43-850F-DE32D909791F}" presName="childText" presStyleLbl="conFgAcc1" presStyleIdx="4" presStyleCnt="6">
        <dgm:presLayoutVars>
          <dgm:bulletEnabled val="1"/>
        </dgm:presLayoutVars>
      </dgm:prSet>
      <dgm:spPr/>
    </dgm:pt>
    <dgm:pt modelId="{A1066D27-DFF5-3E4B-B674-44F99CA329F7}" type="pres">
      <dgm:prSet presAssocID="{1A486FB3-24BF-B444-B73F-5890307FE38E}" presName="spaceBetweenRectangles" presStyleCnt="0"/>
      <dgm:spPr/>
    </dgm:pt>
    <dgm:pt modelId="{A2624B77-88CF-4A40-81EB-415B29D7AAA5}" type="pres">
      <dgm:prSet presAssocID="{29FDF062-0EA8-A447-9DB8-9128580DE5BC}" presName="parentLin" presStyleCnt="0"/>
      <dgm:spPr/>
    </dgm:pt>
    <dgm:pt modelId="{78094B8C-F423-3443-B719-9926383FB615}" type="pres">
      <dgm:prSet presAssocID="{29FDF062-0EA8-A447-9DB8-9128580DE5BC}" presName="parentLeftMargin" presStyleLbl="node1" presStyleIdx="4" presStyleCnt="6"/>
      <dgm:spPr/>
    </dgm:pt>
    <dgm:pt modelId="{71D9EDE0-9526-BA41-9C52-8E1977863C98}" type="pres">
      <dgm:prSet presAssocID="{29FDF062-0EA8-A447-9DB8-9128580DE5BC}" presName="parentText" presStyleLbl="node1" presStyleIdx="5" presStyleCnt="6">
        <dgm:presLayoutVars>
          <dgm:chMax val="0"/>
          <dgm:bulletEnabled val="1"/>
        </dgm:presLayoutVars>
      </dgm:prSet>
      <dgm:spPr/>
    </dgm:pt>
    <dgm:pt modelId="{7916964E-6C50-4144-BFE0-49D21FC64586}" type="pres">
      <dgm:prSet presAssocID="{29FDF062-0EA8-A447-9DB8-9128580DE5BC}" presName="negativeSpace" presStyleCnt="0"/>
      <dgm:spPr/>
    </dgm:pt>
    <dgm:pt modelId="{D7421B0E-9D5B-F146-BCE6-B470599C9BDF}" type="pres">
      <dgm:prSet presAssocID="{29FDF062-0EA8-A447-9DB8-9128580DE5BC}" presName="childText" presStyleLbl="conFgAcc1" presStyleIdx="5" presStyleCnt="6">
        <dgm:presLayoutVars>
          <dgm:bulletEnabled val="1"/>
        </dgm:presLayoutVars>
      </dgm:prSet>
      <dgm:spPr/>
    </dgm:pt>
  </dgm:ptLst>
  <dgm:cxnLst>
    <dgm:cxn modelId="{49ACF22D-93FF-4648-A3A8-203E1415D709}" type="presOf" srcId="{A2BB9328-9F8E-784B-BEEE-AC8829FBBA30}" destId="{8492F1D0-5AA9-4341-B7E4-A8ED75F5ABC8}" srcOrd="0" destOrd="0" presId="urn:microsoft.com/office/officeart/2005/8/layout/list1"/>
    <dgm:cxn modelId="{457EB034-16D9-DB4E-BCEC-8B8CCD919A91}" type="presOf" srcId="{29FDF062-0EA8-A447-9DB8-9128580DE5BC}" destId="{78094B8C-F423-3443-B719-9926383FB615}" srcOrd="0" destOrd="0" presId="urn:microsoft.com/office/officeart/2005/8/layout/list1"/>
    <dgm:cxn modelId="{560DC93C-43EB-F24D-A0C2-AE4F1EF9F9ED}" type="presOf" srcId="{7EFE6E30-A477-694A-8032-5BBFB00811F1}" destId="{BDBA693B-168C-7243-A279-3BFCCC8F3A66}" srcOrd="0" destOrd="0" presId="urn:microsoft.com/office/officeart/2005/8/layout/list1"/>
    <dgm:cxn modelId="{15CD303D-1F34-5449-9F62-578DD4031224}" type="presOf" srcId="{BF1ED2A1-E270-E342-8FB6-87C265638246}" destId="{8C75F671-C855-8C4D-A65A-16BA67CD175D}" srcOrd="0" destOrd="0" presId="urn:microsoft.com/office/officeart/2005/8/layout/list1"/>
    <dgm:cxn modelId="{F819D746-AA2A-8F4E-B04E-DF4C52518E10}" type="presOf" srcId="{29FDF062-0EA8-A447-9DB8-9128580DE5BC}" destId="{71D9EDE0-9526-BA41-9C52-8E1977863C98}" srcOrd="1" destOrd="0" presId="urn:microsoft.com/office/officeart/2005/8/layout/list1"/>
    <dgm:cxn modelId="{20F9AD48-C795-644C-838F-97ECF3FC8BBD}" type="presOf" srcId="{9519262A-57D9-EE43-850F-DE32D909791F}" destId="{3E15D6AE-DCC6-B447-8748-9C6FDCB294D2}" srcOrd="0" destOrd="0" presId="urn:microsoft.com/office/officeart/2005/8/layout/list1"/>
    <dgm:cxn modelId="{BD48EF48-F5B7-8F47-8A41-2A207A8ED250}" srcId="{DD130891-930A-5042-A4BE-795B9183FD42}" destId="{9519262A-57D9-EE43-850F-DE32D909791F}" srcOrd="4" destOrd="0" parTransId="{56AC81AE-6CF6-284E-ADDF-D69FD3BE87B6}" sibTransId="{1A486FB3-24BF-B444-B73F-5890307FE38E}"/>
    <dgm:cxn modelId="{D3F18D4D-5003-8B4F-9EA3-C1763928B5D4}" srcId="{DD130891-930A-5042-A4BE-795B9183FD42}" destId="{BD91BAB8-A0F3-DF47-9BF1-53F8551376FB}" srcOrd="3" destOrd="0" parTransId="{16599A63-AB52-ED4A-B0C6-99F395DCCECA}" sibTransId="{90F76764-BC37-7847-8BA9-16B21982F9F0}"/>
    <dgm:cxn modelId="{741F894E-927E-194F-A51A-4048589271C5}" type="presOf" srcId="{9519262A-57D9-EE43-850F-DE32D909791F}" destId="{B4A4CDE7-7760-F646-8AA6-E5B497E623F3}" srcOrd="1" destOrd="0" presId="urn:microsoft.com/office/officeart/2005/8/layout/list1"/>
    <dgm:cxn modelId="{3A156D69-A5F0-7441-9CE7-0F972D14F445}" srcId="{DD130891-930A-5042-A4BE-795B9183FD42}" destId="{BF1ED2A1-E270-E342-8FB6-87C265638246}" srcOrd="0" destOrd="0" parTransId="{C783CBCA-C724-CB4D-B635-051973A73AF2}" sibTransId="{9DA45F56-0B6A-4446-854B-B9E7F9F84A16}"/>
    <dgm:cxn modelId="{2504E970-5420-9E42-9780-97E709A3A4F0}" srcId="{DD130891-930A-5042-A4BE-795B9183FD42}" destId="{29FDF062-0EA8-A447-9DB8-9128580DE5BC}" srcOrd="5" destOrd="0" parTransId="{D9AD2F70-6B05-9049-94B7-B1B14498DEF3}" sibTransId="{539B1B1D-2A44-5642-B4A4-59421044D8B2}"/>
    <dgm:cxn modelId="{CDB1F779-B83F-954D-906D-53CA76C4DD85}" type="presOf" srcId="{BD91BAB8-A0F3-DF47-9BF1-53F8551376FB}" destId="{1F4E84EB-6A35-C049-9202-6C5A87B245DB}" srcOrd="1" destOrd="0" presId="urn:microsoft.com/office/officeart/2005/8/layout/list1"/>
    <dgm:cxn modelId="{D569F37E-1628-D74F-9AD6-A7F9589A1A1A}" srcId="{DD130891-930A-5042-A4BE-795B9183FD42}" destId="{A2BB9328-9F8E-784B-BEEE-AC8829FBBA30}" srcOrd="2" destOrd="0" parTransId="{AF5672AA-4362-4047-B3B6-F06E365A388D}" sibTransId="{908B936C-DF3A-604C-AEB0-D29B0BDA061E}"/>
    <dgm:cxn modelId="{2FF88C83-B8A1-1D49-B603-91724A4CA99D}" type="presOf" srcId="{A2BB9328-9F8E-784B-BEEE-AC8829FBBA30}" destId="{DC22A5CE-E2BF-C64C-8CD9-914E9068B25C}" srcOrd="1" destOrd="0" presId="urn:microsoft.com/office/officeart/2005/8/layout/list1"/>
    <dgm:cxn modelId="{5E6FC48F-68C5-1B4A-9226-132FB131D36A}" type="presOf" srcId="{BD91BAB8-A0F3-DF47-9BF1-53F8551376FB}" destId="{5FAB72A2-70BD-0545-A1C1-D8CEADBF25EC}" srcOrd="0" destOrd="0" presId="urn:microsoft.com/office/officeart/2005/8/layout/list1"/>
    <dgm:cxn modelId="{62AA32A2-7ADA-474E-9394-CCC4A01067E9}" type="presOf" srcId="{DD130891-930A-5042-A4BE-795B9183FD42}" destId="{21EEDF29-AEDE-8D4B-A269-F3337A24EE8E}" srcOrd="0" destOrd="0" presId="urn:microsoft.com/office/officeart/2005/8/layout/list1"/>
    <dgm:cxn modelId="{099097C2-505F-5348-A20B-E88CE189C132}" type="presOf" srcId="{BF1ED2A1-E270-E342-8FB6-87C265638246}" destId="{05A9CBAB-5D5B-0941-ADF9-19F09B452114}" srcOrd="1" destOrd="0" presId="urn:microsoft.com/office/officeart/2005/8/layout/list1"/>
    <dgm:cxn modelId="{64C75FDA-4AC3-0846-B6BB-F62EC4C9AA6E}" srcId="{DD130891-930A-5042-A4BE-795B9183FD42}" destId="{7EFE6E30-A477-694A-8032-5BBFB00811F1}" srcOrd="1" destOrd="0" parTransId="{429B991A-78A7-114F-8FC7-C336A935A85D}" sibTransId="{8497FD29-8216-5244-9F93-4355BF0A90D1}"/>
    <dgm:cxn modelId="{1DF4C7DC-1148-E446-9102-440900FFC9DE}" type="presOf" srcId="{7EFE6E30-A477-694A-8032-5BBFB00811F1}" destId="{46D6875B-F8A0-5143-B051-C037C49D33A4}" srcOrd="1" destOrd="0" presId="urn:microsoft.com/office/officeart/2005/8/layout/list1"/>
    <dgm:cxn modelId="{310DBE31-5690-CA49-AED2-02471BD57961}" type="presParOf" srcId="{21EEDF29-AEDE-8D4B-A269-F3337A24EE8E}" destId="{481E6A4B-B96D-864B-8AF7-086BEDFD30DB}" srcOrd="0" destOrd="0" presId="urn:microsoft.com/office/officeart/2005/8/layout/list1"/>
    <dgm:cxn modelId="{27324ABC-C31B-2648-8674-16FF4576182B}" type="presParOf" srcId="{481E6A4B-B96D-864B-8AF7-086BEDFD30DB}" destId="{8C75F671-C855-8C4D-A65A-16BA67CD175D}" srcOrd="0" destOrd="0" presId="urn:microsoft.com/office/officeart/2005/8/layout/list1"/>
    <dgm:cxn modelId="{66C81F81-1157-FA45-93C9-890B5259F3F4}" type="presParOf" srcId="{481E6A4B-B96D-864B-8AF7-086BEDFD30DB}" destId="{05A9CBAB-5D5B-0941-ADF9-19F09B452114}" srcOrd="1" destOrd="0" presId="urn:microsoft.com/office/officeart/2005/8/layout/list1"/>
    <dgm:cxn modelId="{72F0CEDD-A256-5547-B9AF-0BEAC573A3E5}" type="presParOf" srcId="{21EEDF29-AEDE-8D4B-A269-F3337A24EE8E}" destId="{F34AC9BE-D6F9-F743-A1B6-CEFD03E86252}" srcOrd="1" destOrd="0" presId="urn:microsoft.com/office/officeart/2005/8/layout/list1"/>
    <dgm:cxn modelId="{B9010036-D899-6948-BB5B-DEB755297CEB}" type="presParOf" srcId="{21EEDF29-AEDE-8D4B-A269-F3337A24EE8E}" destId="{CFAF229B-889E-E144-8BD3-0B24B59E0C30}" srcOrd="2" destOrd="0" presId="urn:microsoft.com/office/officeart/2005/8/layout/list1"/>
    <dgm:cxn modelId="{E07BF8A7-57C1-6F43-BACA-D28CCB1D7483}" type="presParOf" srcId="{21EEDF29-AEDE-8D4B-A269-F3337A24EE8E}" destId="{DBC9E2A8-D317-9E4C-9F1A-1A2FF60BC77D}" srcOrd="3" destOrd="0" presId="urn:microsoft.com/office/officeart/2005/8/layout/list1"/>
    <dgm:cxn modelId="{517B37CE-8E92-734E-8D05-0CB8EF944280}" type="presParOf" srcId="{21EEDF29-AEDE-8D4B-A269-F3337A24EE8E}" destId="{C6A29F50-D96E-A84D-BB05-5073F65D7BEE}" srcOrd="4" destOrd="0" presId="urn:microsoft.com/office/officeart/2005/8/layout/list1"/>
    <dgm:cxn modelId="{B28D03AD-A1A0-6149-A925-0D332129AB1A}" type="presParOf" srcId="{C6A29F50-D96E-A84D-BB05-5073F65D7BEE}" destId="{BDBA693B-168C-7243-A279-3BFCCC8F3A66}" srcOrd="0" destOrd="0" presId="urn:microsoft.com/office/officeart/2005/8/layout/list1"/>
    <dgm:cxn modelId="{CFE6C61B-151F-F745-8E28-834974770B57}" type="presParOf" srcId="{C6A29F50-D96E-A84D-BB05-5073F65D7BEE}" destId="{46D6875B-F8A0-5143-B051-C037C49D33A4}" srcOrd="1" destOrd="0" presId="urn:microsoft.com/office/officeart/2005/8/layout/list1"/>
    <dgm:cxn modelId="{622309FD-ECFF-504E-A9F1-2893441412B6}" type="presParOf" srcId="{21EEDF29-AEDE-8D4B-A269-F3337A24EE8E}" destId="{6182307A-C578-2240-ADF6-0EA16951B78C}" srcOrd="5" destOrd="0" presId="urn:microsoft.com/office/officeart/2005/8/layout/list1"/>
    <dgm:cxn modelId="{2339733E-FBCA-2449-87E1-BB532C43408A}" type="presParOf" srcId="{21EEDF29-AEDE-8D4B-A269-F3337A24EE8E}" destId="{181EFACC-D51A-8F44-B3E1-899B4C41AA8F}" srcOrd="6" destOrd="0" presId="urn:microsoft.com/office/officeart/2005/8/layout/list1"/>
    <dgm:cxn modelId="{94330F3F-8CBD-5D41-98CF-4D102E0DB2B3}" type="presParOf" srcId="{21EEDF29-AEDE-8D4B-A269-F3337A24EE8E}" destId="{52C19C16-3E2A-994A-9F44-731585B6DDBF}" srcOrd="7" destOrd="0" presId="urn:microsoft.com/office/officeart/2005/8/layout/list1"/>
    <dgm:cxn modelId="{133B0E52-7B76-6F4D-9196-DB6211F1865E}" type="presParOf" srcId="{21EEDF29-AEDE-8D4B-A269-F3337A24EE8E}" destId="{9F6A14D6-9AC3-FC46-861C-B99035824B29}" srcOrd="8" destOrd="0" presId="urn:microsoft.com/office/officeart/2005/8/layout/list1"/>
    <dgm:cxn modelId="{7A57D3B9-3575-B342-86A3-739A3C7B7946}" type="presParOf" srcId="{9F6A14D6-9AC3-FC46-861C-B99035824B29}" destId="{8492F1D0-5AA9-4341-B7E4-A8ED75F5ABC8}" srcOrd="0" destOrd="0" presId="urn:microsoft.com/office/officeart/2005/8/layout/list1"/>
    <dgm:cxn modelId="{5EC5EE10-F890-C14E-9FF1-4405467A197B}" type="presParOf" srcId="{9F6A14D6-9AC3-FC46-861C-B99035824B29}" destId="{DC22A5CE-E2BF-C64C-8CD9-914E9068B25C}" srcOrd="1" destOrd="0" presId="urn:microsoft.com/office/officeart/2005/8/layout/list1"/>
    <dgm:cxn modelId="{F1000F42-4A1E-6640-A97A-F57DB36CC208}" type="presParOf" srcId="{21EEDF29-AEDE-8D4B-A269-F3337A24EE8E}" destId="{1774FBC9-184B-7F4E-A3EF-363B4C073B2D}" srcOrd="9" destOrd="0" presId="urn:microsoft.com/office/officeart/2005/8/layout/list1"/>
    <dgm:cxn modelId="{0BE16FD7-BD6B-F743-A82A-3040F39D0D44}" type="presParOf" srcId="{21EEDF29-AEDE-8D4B-A269-F3337A24EE8E}" destId="{D036846F-A0E2-4D4F-900C-C2EE2EE57930}" srcOrd="10" destOrd="0" presId="urn:microsoft.com/office/officeart/2005/8/layout/list1"/>
    <dgm:cxn modelId="{18BB96C2-518D-424A-B8D0-368F7772F83D}" type="presParOf" srcId="{21EEDF29-AEDE-8D4B-A269-F3337A24EE8E}" destId="{AD94A84E-7807-504A-B854-5ECB613A2BB7}" srcOrd="11" destOrd="0" presId="urn:microsoft.com/office/officeart/2005/8/layout/list1"/>
    <dgm:cxn modelId="{EEDADC7B-8695-3B4C-8395-44D510FE755C}" type="presParOf" srcId="{21EEDF29-AEDE-8D4B-A269-F3337A24EE8E}" destId="{8A3578A8-31EF-CB49-9038-7A13593B2BE5}" srcOrd="12" destOrd="0" presId="urn:microsoft.com/office/officeart/2005/8/layout/list1"/>
    <dgm:cxn modelId="{83D975D0-A9AA-C948-9C31-5C987AA8BA91}" type="presParOf" srcId="{8A3578A8-31EF-CB49-9038-7A13593B2BE5}" destId="{5FAB72A2-70BD-0545-A1C1-D8CEADBF25EC}" srcOrd="0" destOrd="0" presId="urn:microsoft.com/office/officeart/2005/8/layout/list1"/>
    <dgm:cxn modelId="{0E2AC945-3B4D-6A4A-BE12-2A951C7A00A7}" type="presParOf" srcId="{8A3578A8-31EF-CB49-9038-7A13593B2BE5}" destId="{1F4E84EB-6A35-C049-9202-6C5A87B245DB}" srcOrd="1" destOrd="0" presId="urn:microsoft.com/office/officeart/2005/8/layout/list1"/>
    <dgm:cxn modelId="{29959FF5-071F-E345-9B83-5EC0EF64AEF7}" type="presParOf" srcId="{21EEDF29-AEDE-8D4B-A269-F3337A24EE8E}" destId="{08575D07-9E86-9046-9A87-E76553B8F631}" srcOrd="13" destOrd="0" presId="urn:microsoft.com/office/officeart/2005/8/layout/list1"/>
    <dgm:cxn modelId="{D7B54CFD-994E-5849-ACBD-C5933CB7414E}" type="presParOf" srcId="{21EEDF29-AEDE-8D4B-A269-F3337A24EE8E}" destId="{9420A12E-160D-0345-8796-2C3AB292E224}" srcOrd="14" destOrd="0" presId="urn:microsoft.com/office/officeart/2005/8/layout/list1"/>
    <dgm:cxn modelId="{B0979C44-01D7-0E4C-98D6-F342BA4663D9}" type="presParOf" srcId="{21EEDF29-AEDE-8D4B-A269-F3337A24EE8E}" destId="{88DAC07F-EC97-224C-B97F-6237469DC30A}" srcOrd="15" destOrd="0" presId="urn:microsoft.com/office/officeart/2005/8/layout/list1"/>
    <dgm:cxn modelId="{DDB11B23-2AE3-2742-B83E-D20FE2363F57}" type="presParOf" srcId="{21EEDF29-AEDE-8D4B-A269-F3337A24EE8E}" destId="{D7083C02-B10C-1545-9451-B0D48E97CB68}" srcOrd="16" destOrd="0" presId="urn:microsoft.com/office/officeart/2005/8/layout/list1"/>
    <dgm:cxn modelId="{84DD61A2-CA54-AB43-8A30-322D05ABA38C}" type="presParOf" srcId="{D7083C02-B10C-1545-9451-B0D48E97CB68}" destId="{3E15D6AE-DCC6-B447-8748-9C6FDCB294D2}" srcOrd="0" destOrd="0" presId="urn:microsoft.com/office/officeart/2005/8/layout/list1"/>
    <dgm:cxn modelId="{7739472E-2B5D-E441-95AE-040502082EA3}" type="presParOf" srcId="{D7083C02-B10C-1545-9451-B0D48E97CB68}" destId="{B4A4CDE7-7760-F646-8AA6-E5B497E623F3}" srcOrd="1" destOrd="0" presId="urn:microsoft.com/office/officeart/2005/8/layout/list1"/>
    <dgm:cxn modelId="{AD544D78-CBD5-464D-816F-34036A8FE449}" type="presParOf" srcId="{21EEDF29-AEDE-8D4B-A269-F3337A24EE8E}" destId="{3836E09E-5D82-034C-AAFB-429598E09BAF}" srcOrd="17" destOrd="0" presId="urn:microsoft.com/office/officeart/2005/8/layout/list1"/>
    <dgm:cxn modelId="{AADAA26D-75E3-4F4B-84B9-2B3DFA3E8CA7}" type="presParOf" srcId="{21EEDF29-AEDE-8D4B-A269-F3337A24EE8E}" destId="{1465D913-5037-ED4D-B00C-674EE1D21F87}" srcOrd="18" destOrd="0" presId="urn:microsoft.com/office/officeart/2005/8/layout/list1"/>
    <dgm:cxn modelId="{82A41608-87E2-B74A-BE78-294685007056}" type="presParOf" srcId="{21EEDF29-AEDE-8D4B-A269-F3337A24EE8E}" destId="{A1066D27-DFF5-3E4B-B674-44F99CA329F7}" srcOrd="19" destOrd="0" presId="urn:microsoft.com/office/officeart/2005/8/layout/list1"/>
    <dgm:cxn modelId="{8045E1C8-AB31-D64E-B017-C6A5435E89BB}" type="presParOf" srcId="{21EEDF29-AEDE-8D4B-A269-F3337A24EE8E}" destId="{A2624B77-88CF-4A40-81EB-415B29D7AAA5}" srcOrd="20" destOrd="0" presId="urn:microsoft.com/office/officeart/2005/8/layout/list1"/>
    <dgm:cxn modelId="{D24C6529-E84C-144D-8D02-A285D1E89DE3}" type="presParOf" srcId="{A2624B77-88CF-4A40-81EB-415B29D7AAA5}" destId="{78094B8C-F423-3443-B719-9926383FB615}" srcOrd="0" destOrd="0" presId="urn:microsoft.com/office/officeart/2005/8/layout/list1"/>
    <dgm:cxn modelId="{45CBC088-9B73-7D4D-90CE-D9ABED6DE09B}" type="presParOf" srcId="{A2624B77-88CF-4A40-81EB-415B29D7AAA5}" destId="{71D9EDE0-9526-BA41-9C52-8E1977863C98}" srcOrd="1" destOrd="0" presId="urn:microsoft.com/office/officeart/2005/8/layout/list1"/>
    <dgm:cxn modelId="{F08AD198-BE45-F441-AED9-B059856F4E55}" type="presParOf" srcId="{21EEDF29-AEDE-8D4B-A269-F3337A24EE8E}" destId="{7916964E-6C50-4144-BFE0-49D21FC64586}" srcOrd="21" destOrd="0" presId="urn:microsoft.com/office/officeart/2005/8/layout/list1"/>
    <dgm:cxn modelId="{1242F80D-7B94-2843-A654-947E0786DD5A}" type="presParOf" srcId="{21EEDF29-AEDE-8D4B-A269-F3337A24EE8E}" destId="{D7421B0E-9D5B-F146-BCE6-B470599C9BDF}"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0FD7FD-32D9-2147-AB07-DAD7E5E18C32}" type="doc">
      <dgm:prSet loTypeId="urn:microsoft.com/office/officeart/2005/8/layout/hList6" loCatId="" qsTypeId="urn:microsoft.com/office/officeart/2005/8/quickstyle/simple1" qsCatId="simple" csTypeId="urn:microsoft.com/office/officeart/2005/8/colors/colorful1" csCatId="colorful" phldr="1"/>
      <dgm:spPr/>
      <dgm:t>
        <a:bodyPr/>
        <a:lstStyle/>
        <a:p>
          <a:endParaRPr lang="en-US"/>
        </a:p>
      </dgm:t>
    </dgm:pt>
    <dgm:pt modelId="{E0EB396B-C0D5-A248-8509-773CC1B766FC}">
      <dgm:prSet phldrT="[Text]" custT="1"/>
      <dgm:spPr/>
      <dgm:t>
        <a:bodyPr/>
        <a:lstStyle/>
        <a:p>
          <a:r>
            <a:rPr lang="en-US" sz="1400" b="1"/>
            <a:t>Profile and Contract</a:t>
          </a:r>
        </a:p>
      </dgm:t>
    </dgm:pt>
    <dgm:pt modelId="{B46D65AF-6663-6C4A-BB1B-A6B6CB1F9BB8}" type="parTrans" cxnId="{0E5DD0EA-DE73-6749-938E-22F3721737ED}">
      <dgm:prSet/>
      <dgm:spPr/>
      <dgm:t>
        <a:bodyPr/>
        <a:lstStyle/>
        <a:p>
          <a:endParaRPr lang="en-US"/>
        </a:p>
      </dgm:t>
    </dgm:pt>
    <dgm:pt modelId="{4573BDFB-1684-554C-AEBC-89D75E998F11}" type="sibTrans" cxnId="{0E5DD0EA-DE73-6749-938E-22F3721737ED}">
      <dgm:prSet/>
      <dgm:spPr/>
      <dgm:t>
        <a:bodyPr/>
        <a:lstStyle/>
        <a:p>
          <a:endParaRPr lang="en-US"/>
        </a:p>
      </dgm:t>
    </dgm:pt>
    <dgm:pt modelId="{16DC6FDB-B9EE-D84B-BD43-8154D37344DF}">
      <dgm:prSet phldrT="[Text]" custT="1"/>
      <dgm:spPr/>
      <dgm:t>
        <a:bodyPr/>
        <a:lstStyle/>
        <a:p>
          <a:r>
            <a:rPr lang="en-US" sz="1100"/>
            <a:t>Standard broker–carrier contract required and enforced for each carrier providing services</a:t>
          </a:r>
        </a:p>
      </dgm:t>
    </dgm:pt>
    <dgm:pt modelId="{75FD5BFD-A0EE-7041-9A34-9883F10B88B1}" type="parTrans" cxnId="{98E18E7D-DDA1-E34B-A3D3-F0EDF054BD9A}">
      <dgm:prSet/>
      <dgm:spPr/>
      <dgm:t>
        <a:bodyPr/>
        <a:lstStyle/>
        <a:p>
          <a:endParaRPr lang="en-US"/>
        </a:p>
      </dgm:t>
    </dgm:pt>
    <dgm:pt modelId="{B5E4E2FF-14D1-DE41-B737-209A2CCAE4E8}" type="sibTrans" cxnId="{98E18E7D-DDA1-E34B-A3D3-F0EDF054BD9A}">
      <dgm:prSet/>
      <dgm:spPr/>
      <dgm:t>
        <a:bodyPr/>
        <a:lstStyle/>
        <a:p>
          <a:endParaRPr lang="en-US"/>
        </a:p>
      </dgm:t>
    </dgm:pt>
    <dgm:pt modelId="{D66392E7-3420-DA4C-895C-72BB0862D041}">
      <dgm:prSet phldrT="[Text]" custT="1"/>
      <dgm:spPr/>
      <dgm:t>
        <a:bodyPr/>
        <a:lstStyle/>
        <a:p>
          <a:r>
            <a:rPr lang="en-US" sz="1400" b="1"/>
            <a:t>Checks and </a:t>
          </a:r>
          <a:r>
            <a:rPr lang="en-US" sz="1400" b="1" err="1"/>
            <a:t>Quals</a:t>
          </a:r>
          <a:endParaRPr lang="en-US" sz="1400" b="1"/>
        </a:p>
      </dgm:t>
    </dgm:pt>
    <dgm:pt modelId="{625E3D2A-0460-B94C-B00C-1DF6BB0DBCA0}" type="parTrans" cxnId="{0A5C0425-7A3A-954D-98D8-2CC93037DE27}">
      <dgm:prSet/>
      <dgm:spPr/>
      <dgm:t>
        <a:bodyPr/>
        <a:lstStyle/>
        <a:p>
          <a:endParaRPr lang="en-US"/>
        </a:p>
      </dgm:t>
    </dgm:pt>
    <dgm:pt modelId="{F1D9B7E8-1883-704B-A994-F30C1E45A9BA}" type="sibTrans" cxnId="{0A5C0425-7A3A-954D-98D8-2CC93037DE27}">
      <dgm:prSet/>
      <dgm:spPr/>
      <dgm:t>
        <a:bodyPr/>
        <a:lstStyle/>
        <a:p>
          <a:endParaRPr lang="en-US"/>
        </a:p>
      </dgm:t>
    </dgm:pt>
    <dgm:pt modelId="{2EEA7816-115F-7048-87C3-54741B1653B8}">
      <dgm:prSet phldrT="[Text]" custT="1"/>
      <dgm:spPr/>
      <dgm:t>
        <a:bodyPr/>
        <a:lstStyle/>
        <a:p>
          <a:r>
            <a:rPr lang="en-US" sz="1100"/>
            <a:t>Contract only with carriers with separate business entities (i.e., LLC)  </a:t>
          </a:r>
        </a:p>
      </dgm:t>
    </dgm:pt>
    <dgm:pt modelId="{F96DBDD3-68BD-3344-83CE-3C1903510B8D}" type="parTrans" cxnId="{1865FE79-C948-9E45-9ADA-629D8603CAC1}">
      <dgm:prSet/>
      <dgm:spPr/>
      <dgm:t>
        <a:bodyPr/>
        <a:lstStyle/>
        <a:p>
          <a:endParaRPr lang="en-US"/>
        </a:p>
      </dgm:t>
    </dgm:pt>
    <dgm:pt modelId="{4362A20C-D9A8-D744-94E2-A5D3420841B1}" type="sibTrans" cxnId="{1865FE79-C948-9E45-9ADA-629D8603CAC1}">
      <dgm:prSet/>
      <dgm:spPr/>
      <dgm:t>
        <a:bodyPr/>
        <a:lstStyle/>
        <a:p>
          <a:endParaRPr lang="en-US"/>
        </a:p>
      </dgm:t>
    </dgm:pt>
    <dgm:pt modelId="{82B7578E-B832-7C48-9A10-0EC70222C46F}">
      <dgm:prSet phldrT="[Text]" custT="1"/>
      <dgm:spPr/>
      <dgm:t>
        <a:bodyPr/>
        <a:lstStyle/>
        <a:p>
          <a:r>
            <a:rPr lang="en-US" sz="1100"/>
            <a:t>Select and contract only with properly “qualified” carriers</a:t>
          </a:r>
        </a:p>
      </dgm:t>
    </dgm:pt>
    <dgm:pt modelId="{AD1490F9-8587-AE4C-9298-235F396F1DA5}" type="parTrans" cxnId="{39AB231A-A9D3-CC4E-810B-3C6A18140211}">
      <dgm:prSet/>
      <dgm:spPr/>
      <dgm:t>
        <a:bodyPr/>
        <a:lstStyle/>
        <a:p>
          <a:endParaRPr lang="en-US"/>
        </a:p>
      </dgm:t>
    </dgm:pt>
    <dgm:pt modelId="{14F5B4E8-0FC7-2F45-8D35-D5A161E5C770}" type="sibTrans" cxnId="{39AB231A-A9D3-CC4E-810B-3C6A18140211}">
      <dgm:prSet/>
      <dgm:spPr/>
      <dgm:t>
        <a:bodyPr/>
        <a:lstStyle/>
        <a:p>
          <a:endParaRPr lang="en-US"/>
        </a:p>
      </dgm:t>
    </dgm:pt>
    <dgm:pt modelId="{A94629DD-D985-5F42-A766-F1CDCA3BB65F}">
      <dgm:prSet custT="1"/>
      <dgm:spPr/>
      <dgm:t>
        <a:bodyPr/>
        <a:lstStyle/>
        <a:p>
          <a:r>
            <a:rPr lang="en-US" sz="1100"/>
            <a:t>Identity</a:t>
          </a:r>
        </a:p>
      </dgm:t>
    </dgm:pt>
    <dgm:pt modelId="{B01F12CB-34A5-8144-9775-E04F1E3010EA}" type="sibTrans" cxnId="{0FA14507-5E0A-5B42-BEE7-8459C233EA3C}">
      <dgm:prSet/>
      <dgm:spPr/>
      <dgm:t>
        <a:bodyPr/>
        <a:lstStyle/>
        <a:p>
          <a:endParaRPr lang="en-US"/>
        </a:p>
      </dgm:t>
    </dgm:pt>
    <dgm:pt modelId="{D9195D0C-847D-9E49-A4C3-9467961EB058}" type="parTrans" cxnId="{0FA14507-5E0A-5B42-BEE7-8459C233EA3C}">
      <dgm:prSet/>
      <dgm:spPr/>
      <dgm:t>
        <a:bodyPr/>
        <a:lstStyle/>
        <a:p>
          <a:endParaRPr lang="en-US"/>
        </a:p>
      </dgm:t>
    </dgm:pt>
    <dgm:pt modelId="{22A6369F-7B86-B646-9EC9-AE38F4303B39}">
      <dgm:prSet phldrT="[Text]" custT="1"/>
      <dgm:spPr/>
      <dgm:t>
        <a:bodyPr/>
        <a:lstStyle/>
        <a:p>
          <a:r>
            <a:rPr lang="en-US" sz="1400" b="1"/>
            <a:t>Regulatory</a:t>
          </a:r>
        </a:p>
      </dgm:t>
    </dgm:pt>
    <dgm:pt modelId="{724592EB-613E-D24E-AAE4-9F7D95B21BC8}" type="sibTrans" cxnId="{04511F5F-8B30-2047-8FB2-4E6213521ADF}">
      <dgm:prSet/>
      <dgm:spPr/>
      <dgm:t>
        <a:bodyPr/>
        <a:lstStyle/>
        <a:p>
          <a:endParaRPr lang="en-US"/>
        </a:p>
      </dgm:t>
    </dgm:pt>
    <dgm:pt modelId="{22CDE33C-0D5B-714A-8429-0D5373A7ED56}" type="parTrans" cxnId="{04511F5F-8B30-2047-8FB2-4E6213521ADF}">
      <dgm:prSet/>
      <dgm:spPr/>
      <dgm:t>
        <a:bodyPr/>
        <a:lstStyle/>
        <a:p>
          <a:endParaRPr lang="en-US"/>
        </a:p>
      </dgm:t>
    </dgm:pt>
    <dgm:pt modelId="{434FD2E0-D4F9-E941-97C6-BAF60009561B}">
      <dgm:prSet custT="1"/>
      <dgm:spPr/>
      <dgm:t>
        <a:bodyPr/>
        <a:lstStyle/>
        <a:p>
          <a:r>
            <a:rPr lang="en-US" sz="1100"/>
            <a:t>Broker authority (no carrier authority)</a:t>
          </a:r>
        </a:p>
      </dgm:t>
    </dgm:pt>
    <dgm:pt modelId="{28266753-6120-4347-9278-4AEF28BA8ADC}" type="sibTrans" cxnId="{A549594C-A2D8-5046-9445-3584BFBDAE61}">
      <dgm:prSet/>
      <dgm:spPr/>
      <dgm:t>
        <a:bodyPr/>
        <a:lstStyle/>
        <a:p>
          <a:endParaRPr lang="en-US"/>
        </a:p>
      </dgm:t>
    </dgm:pt>
    <dgm:pt modelId="{9E8C3794-8F04-DB4F-BC38-256A93185155}" type="parTrans" cxnId="{A549594C-A2D8-5046-9445-3584BFBDAE61}">
      <dgm:prSet/>
      <dgm:spPr/>
      <dgm:t>
        <a:bodyPr/>
        <a:lstStyle/>
        <a:p>
          <a:endParaRPr lang="en-US"/>
        </a:p>
      </dgm:t>
    </dgm:pt>
    <dgm:pt modelId="{6A7C2717-28C3-5144-B9E9-70AAA969D8B7}">
      <dgm:prSet custT="1"/>
      <dgm:spPr/>
      <dgm:t>
        <a:bodyPr/>
        <a:lstStyle/>
        <a:p>
          <a:r>
            <a:rPr lang="en-US" sz="1100"/>
            <a:t>Contract only with carriers with required MC licensing</a:t>
          </a:r>
        </a:p>
      </dgm:t>
    </dgm:pt>
    <dgm:pt modelId="{C9B360F3-AD12-714E-8DC9-E269512127C1}" type="sibTrans" cxnId="{EB62CDC2-B5D0-2246-9A73-870F81833C70}">
      <dgm:prSet/>
      <dgm:spPr/>
      <dgm:t>
        <a:bodyPr/>
        <a:lstStyle/>
        <a:p>
          <a:endParaRPr lang="en-US"/>
        </a:p>
      </dgm:t>
    </dgm:pt>
    <dgm:pt modelId="{9BF55B31-5EA3-D946-8BD4-999C7050090F}" type="parTrans" cxnId="{EB62CDC2-B5D0-2246-9A73-870F81833C70}">
      <dgm:prSet/>
      <dgm:spPr/>
      <dgm:t>
        <a:bodyPr/>
        <a:lstStyle/>
        <a:p>
          <a:endParaRPr lang="en-US"/>
        </a:p>
      </dgm:t>
    </dgm:pt>
    <dgm:pt modelId="{B73EE075-1393-8F46-8395-29574FA385B0}">
      <dgm:prSet custT="1"/>
      <dgm:spPr/>
      <dgm:t>
        <a:bodyPr/>
        <a:lstStyle/>
        <a:p>
          <a:r>
            <a:rPr lang="en-US" sz="1100"/>
            <a:t>Federal MC level</a:t>
          </a:r>
        </a:p>
      </dgm:t>
    </dgm:pt>
    <dgm:pt modelId="{CC775DEF-9559-7F44-AF87-E7CF1D5B7440}" type="sibTrans" cxnId="{9EF62C77-3733-6E4A-9AB3-109034566699}">
      <dgm:prSet/>
      <dgm:spPr/>
      <dgm:t>
        <a:bodyPr/>
        <a:lstStyle/>
        <a:p>
          <a:endParaRPr lang="en-US"/>
        </a:p>
      </dgm:t>
    </dgm:pt>
    <dgm:pt modelId="{779F9395-83EE-354F-A64D-39FEA663471B}" type="parTrans" cxnId="{9EF62C77-3733-6E4A-9AB3-109034566699}">
      <dgm:prSet/>
      <dgm:spPr/>
      <dgm:t>
        <a:bodyPr/>
        <a:lstStyle/>
        <a:p>
          <a:endParaRPr lang="en-US"/>
        </a:p>
      </dgm:t>
    </dgm:pt>
    <dgm:pt modelId="{86A459DD-A77D-9144-AB6A-3F06DD5A38AA}">
      <dgm:prSet custT="1"/>
      <dgm:spPr/>
      <dgm:t>
        <a:bodyPr/>
        <a:lstStyle/>
        <a:p>
          <a:r>
            <a:rPr lang="en-US" sz="1100"/>
            <a:t>State MC permit (i.e., CA)</a:t>
          </a:r>
        </a:p>
      </dgm:t>
    </dgm:pt>
    <dgm:pt modelId="{FA905ECE-BB3F-B949-A406-08ABB1FA1FA5}" type="sibTrans" cxnId="{815F1866-0A14-CC48-B9C0-B4BFB677FE0B}">
      <dgm:prSet/>
      <dgm:spPr/>
      <dgm:t>
        <a:bodyPr/>
        <a:lstStyle/>
        <a:p>
          <a:endParaRPr lang="en-US"/>
        </a:p>
      </dgm:t>
    </dgm:pt>
    <dgm:pt modelId="{1462284B-3A39-474A-AE1E-8297FC2F85C7}" type="parTrans" cxnId="{815F1866-0A14-CC48-B9C0-B4BFB677FE0B}">
      <dgm:prSet/>
      <dgm:spPr/>
      <dgm:t>
        <a:bodyPr/>
        <a:lstStyle/>
        <a:p>
          <a:endParaRPr lang="en-US"/>
        </a:p>
      </dgm:t>
    </dgm:pt>
    <dgm:pt modelId="{A8145E9B-D41F-7B47-B7D4-9D4EC88E556F}">
      <dgm:prSet custT="1"/>
      <dgm:spPr/>
      <dgm:t>
        <a:bodyPr/>
        <a:lstStyle/>
        <a:p>
          <a:r>
            <a:rPr lang="en-US" sz="1100"/>
            <a:t>Contract only with carriers with required DOT licensing and tracking</a:t>
          </a:r>
        </a:p>
      </dgm:t>
    </dgm:pt>
    <dgm:pt modelId="{91791699-6BB7-B949-92C7-00F018666408}" type="sibTrans" cxnId="{150D075A-7214-A04B-A99C-EF3E8EBBA7D9}">
      <dgm:prSet/>
      <dgm:spPr/>
      <dgm:t>
        <a:bodyPr/>
        <a:lstStyle/>
        <a:p>
          <a:endParaRPr lang="en-US"/>
        </a:p>
      </dgm:t>
    </dgm:pt>
    <dgm:pt modelId="{413A3294-E10F-8244-BA90-7172E54E3D27}" type="parTrans" cxnId="{150D075A-7214-A04B-A99C-EF3E8EBBA7D9}">
      <dgm:prSet/>
      <dgm:spPr/>
      <dgm:t>
        <a:bodyPr/>
        <a:lstStyle/>
        <a:p>
          <a:endParaRPr lang="en-US"/>
        </a:p>
      </dgm:t>
    </dgm:pt>
    <dgm:pt modelId="{480A33A8-21B5-2A4F-A307-FCAC5F43FB9A}">
      <dgm:prSet custT="1"/>
      <dgm:spPr/>
      <dgm:t>
        <a:bodyPr/>
        <a:lstStyle/>
        <a:p>
          <a:r>
            <a:rPr lang="en-US" sz="1100"/>
            <a:t>Federal USDOT number</a:t>
          </a:r>
        </a:p>
      </dgm:t>
    </dgm:pt>
    <dgm:pt modelId="{F58B48EC-71D3-A34E-93C9-9F00604490E2}" type="sibTrans" cxnId="{A9D63F6D-6E55-8F4D-9ECA-F2CC57B4ACFF}">
      <dgm:prSet/>
      <dgm:spPr/>
      <dgm:t>
        <a:bodyPr/>
        <a:lstStyle/>
        <a:p>
          <a:endParaRPr lang="en-US"/>
        </a:p>
      </dgm:t>
    </dgm:pt>
    <dgm:pt modelId="{2EEDEF53-778D-6244-9E2A-55BDE7F50C9F}" type="parTrans" cxnId="{A9D63F6D-6E55-8F4D-9ECA-F2CC57B4ACFF}">
      <dgm:prSet/>
      <dgm:spPr/>
      <dgm:t>
        <a:bodyPr/>
        <a:lstStyle/>
        <a:p>
          <a:endParaRPr lang="en-US"/>
        </a:p>
      </dgm:t>
    </dgm:pt>
    <dgm:pt modelId="{85117935-B897-484A-B14F-CB5377FB32F8}">
      <dgm:prSet custT="1"/>
      <dgm:spPr/>
      <dgm:t>
        <a:bodyPr/>
        <a:lstStyle/>
        <a:p>
          <a:r>
            <a:rPr lang="en-US" sz="1100"/>
            <a:t>State DOT number</a:t>
          </a:r>
        </a:p>
      </dgm:t>
    </dgm:pt>
    <dgm:pt modelId="{3E1829C1-1D63-E040-8858-A784ED1D7E81}" type="sibTrans" cxnId="{7E737442-8895-E647-B511-7F41546542DD}">
      <dgm:prSet/>
      <dgm:spPr/>
      <dgm:t>
        <a:bodyPr/>
        <a:lstStyle/>
        <a:p>
          <a:endParaRPr lang="en-US"/>
        </a:p>
      </dgm:t>
    </dgm:pt>
    <dgm:pt modelId="{76C7C4EB-8181-F247-9ACC-D6050F092898}" type="parTrans" cxnId="{7E737442-8895-E647-B511-7F41546542DD}">
      <dgm:prSet/>
      <dgm:spPr/>
      <dgm:t>
        <a:bodyPr/>
        <a:lstStyle/>
        <a:p>
          <a:endParaRPr lang="en-US"/>
        </a:p>
      </dgm:t>
    </dgm:pt>
    <dgm:pt modelId="{E5645F74-56EE-1244-8316-EC024ED9AEB9}">
      <dgm:prSet phldrT="[Text]" custT="1"/>
      <dgm:spPr/>
      <dgm:t>
        <a:bodyPr/>
        <a:lstStyle/>
        <a:p>
          <a:r>
            <a:rPr lang="en-US" sz="1400" b="1"/>
            <a:t>Insurance Coverages</a:t>
          </a:r>
        </a:p>
      </dgm:t>
    </dgm:pt>
    <dgm:pt modelId="{83333596-AA67-AD41-8490-0384756537E9}" type="sibTrans" cxnId="{17D85188-FD0D-7542-9BD9-E13F847A93C5}">
      <dgm:prSet/>
      <dgm:spPr/>
      <dgm:t>
        <a:bodyPr/>
        <a:lstStyle/>
        <a:p>
          <a:endParaRPr lang="en-US"/>
        </a:p>
      </dgm:t>
    </dgm:pt>
    <dgm:pt modelId="{EA2A1216-D24B-214E-8384-AE8CED4B1266}" type="parTrans" cxnId="{17D85188-FD0D-7542-9BD9-E13F847A93C5}">
      <dgm:prSet/>
      <dgm:spPr/>
      <dgm:t>
        <a:bodyPr/>
        <a:lstStyle/>
        <a:p>
          <a:endParaRPr lang="en-US"/>
        </a:p>
      </dgm:t>
    </dgm:pt>
    <dgm:pt modelId="{65416CE0-87E4-DE4C-B7BD-BC55ABF105FA}">
      <dgm:prSet custT="1"/>
      <dgm:spPr/>
      <dgm:t>
        <a:bodyPr/>
        <a:lstStyle/>
        <a:p>
          <a:r>
            <a:rPr lang="en-US" sz="1100"/>
            <a:t>Contract only with carriers with required insurance coverages</a:t>
          </a:r>
        </a:p>
      </dgm:t>
    </dgm:pt>
    <dgm:pt modelId="{6DAE6D27-DA72-6E4D-A440-5C6F2A8B6C76}" type="sibTrans" cxnId="{5AF55285-6936-1548-A12D-7FBF55D2173E}">
      <dgm:prSet/>
      <dgm:spPr/>
      <dgm:t>
        <a:bodyPr/>
        <a:lstStyle/>
        <a:p>
          <a:endParaRPr lang="en-US"/>
        </a:p>
      </dgm:t>
    </dgm:pt>
    <dgm:pt modelId="{55E91AC1-8CB4-4148-8786-5DC52AFF3599}" type="parTrans" cxnId="{5AF55285-6936-1548-A12D-7FBF55D2173E}">
      <dgm:prSet/>
      <dgm:spPr/>
      <dgm:t>
        <a:bodyPr/>
        <a:lstStyle/>
        <a:p>
          <a:endParaRPr lang="en-US"/>
        </a:p>
      </dgm:t>
    </dgm:pt>
    <dgm:pt modelId="{076A1DE3-EEDE-DD4D-B32F-2A11903E9B6C}">
      <dgm:prSet custT="1"/>
      <dgm:spPr/>
      <dgm:t>
        <a:bodyPr/>
        <a:lstStyle/>
        <a:p>
          <a:r>
            <a:rPr lang="en-US" sz="1100"/>
            <a:t>Commercial liability, GL, cargo</a:t>
          </a:r>
        </a:p>
      </dgm:t>
    </dgm:pt>
    <dgm:pt modelId="{B7D6617E-A042-FD4A-A684-60D0F01DE484}" type="sibTrans" cxnId="{6321FCE6-BD62-8749-9FC7-6574FE9CBF2D}">
      <dgm:prSet/>
      <dgm:spPr/>
      <dgm:t>
        <a:bodyPr/>
        <a:lstStyle/>
        <a:p>
          <a:endParaRPr lang="en-US"/>
        </a:p>
      </dgm:t>
    </dgm:pt>
    <dgm:pt modelId="{3AA22AC2-702F-144E-A2FD-0674F858CA3D}" type="parTrans" cxnId="{6321FCE6-BD62-8749-9FC7-6574FE9CBF2D}">
      <dgm:prSet/>
      <dgm:spPr/>
      <dgm:t>
        <a:bodyPr/>
        <a:lstStyle/>
        <a:p>
          <a:endParaRPr lang="en-US"/>
        </a:p>
      </dgm:t>
    </dgm:pt>
    <dgm:pt modelId="{AEA65DCE-9A03-3C46-A68E-3C703DF48838}">
      <dgm:prSet custT="1"/>
      <dgm:spPr/>
      <dgm:t>
        <a:bodyPr/>
        <a:lstStyle/>
        <a:p>
          <a:r>
            <a:rPr lang="en-US" sz="1100"/>
            <a:t>Occupational accident / workers’ comp – require coverage for all workers and verify (avoid missiles)</a:t>
          </a:r>
        </a:p>
      </dgm:t>
    </dgm:pt>
    <dgm:pt modelId="{E549B91D-ACEA-E841-AFB8-B779BA2C1E3C}" type="sibTrans" cxnId="{331C575F-B0F5-5142-BE86-0AA1FF78F481}">
      <dgm:prSet/>
      <dgm:spPr/>
      <dgm:t>
        <a:bodyPr/>
        <a:lstStyle/>
        <a:p>
          <a:endParaRPr lang="en-US"/>
        </a:p>
      </dgm:t>
    </dgm:pt>
    <dgm:pt modelId="{12B11F60-C9D8-CC47-9FC7-737EF489B6B7}" type="parTrans" cxnId="{331C575F-B0F5-5142-BE86-0AA1FF78F481}">
      <dgm:prSet/>
      <dgm:spPr/>
      <dgm:t>
        <a:bodyPr/>
        <a:lstStyle/>
        <a:p>
          <a:endParaRPr lang="en-US"/>
        </a:p>
      </dgm:t>
    </dgm:pt>
    <dgm:pt modelId="{FB384EA4-F7E5-F34E-967F-BC845E367905}">
      <dgm:prSet custT="1"/>
      <dgm:spPr/>
      <dgm:t>
        <a:bodyPr/>
        <a:lstStyle/>
        <a:p>
          <a:r>
            <a:rPr lang="en-US" sz="1100"/>
            <a:t>Do not allow insurances coverages for carriers under your broker company name – no “chargebacks” – not a “376 lease”</a:t>
          </a:r>
        </a:p>
      </dgm:t>
    </dgm:pt>
    <dgm:pt modelId="{5C36C987-77BD-7E42-993D-7F2B82A36046}" type="sibTrans" cxnId="{EC6A2AAA-1B1C-6443-B74C-BFB2B9D7DEC5}">
      <dgm:prSet/>
      <dgm:spPr/>
      <dgm:t>
        <a:bodyPr/>
        <a:lstStyle/>
        <a:p>
          <a:endParaRPr lang="en-US"/>
        </a:p>
      </dgm:t>
    </dgm:pt>
    <dgm:pt modelId="{88AEE210-D1CA-7A43-83E3-5E3542A36751}" type="parTrans" cxnId="{EC6A2AAA-1B1C-6443-B74C-BFB2B9D7DEC5}">
      <dgm:prSet/>
      <dgm:spPr/>
      <dgm:t>
        <a:bodyPr/>
        <a:lstStyle/>
        <a:p>
          <a:endParaRPr lang="en-US"/>
        </a:p>
      </dgm:t>
    </dgm:pt>
    <dgm:pt modelId="{84EB3A55-3F02-1043-894B-760B2FA7E0DD}">
      <dgm:prSet custT="1"/>
      <dgm:spPr/>
      <dgm:t>
        <a:bodyPr/>
        <a:lstStyle/>
        <a:p>
          <a:r>
            <a:rPr lang="en-US" sz="1100"/>
            <a:t>If occ-acc, require CL</a:t>
          </a:r>
        </a:p>
      </dgm:t>
    </dgm:pt>
    <dgm:pt modelId="{B49269B1-462B-5C43-AE45-8D46276CCCFD}" type="parTrans" cxnId="{632FD17F-BAE6-2847-AE0E-27EF75E18A72}">
      <dgm:prSet/>
      <dgm:spPr/>
      <dgm:t>
        <a:bodyPr/>
        <a:lstStyle/>
        <a:p>
          <a:endParaRPr lang="en-US"/>
        </a:p>
      </dgm:t>
    </dgm:pt>
    <dgm:pt modelId="{D6E4FB34-28C7-CA4A-889C-E1C6E2468A7A}" type="sibTrans" cxnId="{632FD17F-BAE6-2847-AE0E-27EF75E18A72}">
      <dgm:prSet/>
      <dgm:spPr/>
      <dgm:t>
        <a:bodyPr/>
        <a:lstStyle/>
        <a:p>
          <a:endParaRPr lang="en-US"/>
        </a:p>
      </dgm:t>
    </dgm:pt>
    <dgm:pt modelId="{F22F68D7-C7E8-BF42-B99E-7137DB984AFE}">
      <dgm:prSet custT="1"/>
      <dgm:spPr/>
      <dgm:t>
        <a:bodyPr/>
        <a:lstStyle/>
        <a:p>
          <a:r>
            <a:rPr lang="en-US" sz="1100"/>
            <a:t>Consider CAL rather than HNO</a:t>
          </a:r>
        </a:p>
      </dgm:t>
    </dgm:pt>
    <dgm:pt modelId="{6399C48B-43D4-AB45-AD88-7157F3204A85}" type="parTrans" cxnId="{87B8CC67-5FFE-A249-AF61-CA36EFAC045E}">
      <dgm:prSet/>
      <dgm:spPr/>
      <dgm:t>
        <a:bodyPr/>
        <a:lstStyle/>
        <a:p>
          <a:endParaRPr lang="en-US"/>
        </a:p>
      </dgm:t>
    </dgm:pt>
    <dgm:pt modelId="{6E36EC1B-7412-8446-BB59-496D063B485D}" type="sibTrans" cxnId="{87B8CC67-5FFE-A249-AF61-CA36EFAC045E}">
      <dgm:prSet/>
      <dgm:spPr/>
      <dgm:t>
        <a:bodyPr/>
        <a:lstStyle/>
        <a:p>
          <a:endParaRPr lang="en-US"/>
        </a:p>
      </dgm:t>
    </dgm:pt>
    <dgm:pt modelId="{AD54865F-387F-3B47-B92F-35EB7DF72CCB}">
      <dgm:prSet custT="1"/>
      <dgm:spPr/>
      <dgm:t>
        <a:bodyPr/>
        <a:lstStyle/>
        <a:p>
          <a:r>
            <a:rPr lang="en-US" sz="1100"/>
            <a:t>MVR</a:t>
          </a:r>
        </a:p>
      </dgm:t>
    </dgm:pt>
    <dgm:pt modelId="{DDA45205-BE7E-034C-8D16-0B0AAB59FE49}" type="parTrans" cxnId="{CBCE023B-461E-084A-953C-3EC1CC703EAF}">
      <dgm:prSet/>
      <dgm:spPr/>
      <dgm:t>
        <a:bodyPr/>
        <a:lstStyle/>
        <a:p>
          <a:endParaRPr lang="en-US"/>
        </a:p>
      </dgm:t>
    </dgm:pt>
    <dgm:pt modelId="{4E05674C-FBD0-7C4C-87DA-5A26D3938E37}" type="sibTrans" cxnId="{CBCE023B-461E-084A-953C-3EC1CC703EAF}">
      <dgm:prSet/>
      <dgm:spPr/>
      <dgm:t>
        <a:bodyPr/>
        <a:lstStyle/>
        <a:p>
          <a:endParaRPr lang="en-US"/>
        </a:p>
      </dgm:t>
    </dgm:pt>
    <dgm:pt modelId="{B45CC985-832F-5A4C-847F-927321111BF5}">
      <dgm:prSet custT="1"/>
      <dgm:spPr/>
      <dgm:t>
        <a:bodyPr/>
        <a:lstStyle/>
        <a:p>
          <a:r>
            <a:rPr lang="en-US" sz="1100"/>
            <a:t>Driver License</a:t>
          </a:r>
        </a:p>
      </dgm:t>
    </dgm:pt>
    <dgm:pt modelId="{D9F64570-46E8-A446-B62B-3DE0E54747F3}" type="parTrans" cxnId="{DE9BB22A-5EE3-1F4F-9683-0AD6A77D7A30}">
      <dgm:prSet/>
      <dgm:spPr/>
      <dgm:t>
        <a:bodyPr/>
        <a:lstStyle/>
        <a:p>
          <a:endParaRPr lang="en-US"/>
        </a:p>
      </dgm:t>
    </dgm:pt>
    <dgm:pt modelId="{631ACDDC-19E8-3F4C-B84C-62ED8A4EC626}" type="sibTrans" cxnId="{DE9BB22A-5EE3-1F4F-9683-0AD6A77D7A30}">
      <dgm:prSet/>
      <dgm:spPr/>
      <dgm:t>
        <a:bodyPr/>
        <a:lstStyle/>
        <a:p>
          <a:endParaRPr lang="en-US"/>
        </a:p>
      </dgm:t>
    </dgm:pt>
    <dgm:pt modelId="{C028C164-44A7-A64D-A134-3153330EDE1D}">
      <dgm:prSet custT="1"/>
      <dgm:spPr/>
      <dgm:t>
        <a:bodyPr/>
        <a:lstStyle/>
        <a:p>
          <a:r>
            <a:rPr lang="en-US" sz="1100" err="1"/>
            <a:t>Safersys</a:t>
          </a:r>
          <a:endParaRPr lang="en-US" sz="1100"/>
        </a:p>
      </dgm:t>
    </dgm:pt>
    <dgm:pt modelId="{EB32CCE3-6052-5D4C-8A35-9D6F15F64C9E}" type="parTrans" cxnId="{4F6512A3-2AC3-CC4E-82CD-88BE3B82AAE6}">
      <dgm:prSet/>
      <dgm:spPr/>
      <dgm:t>
        <a:bodyPr/>
        <a:lstStyle/>
        <a:p>
          <a:endParaRPr lang="en-US"/>
        </a:p>
      </dgm:t>
    </dgm:pt>
    <dgm:pt modelId="{D5D78D5B-DEA2-D945-AD29-F9E912A49CB5}" type="sibTrans" cxnId="{4F6512A3-2AC3-CC4E-82CD-88BE3B82AAE6}">
      <dgm:prSet/>
      <dgm:spPr/>
      <dgm:t>
        <a:bodyPr/>
        <a:lstStyle/>
        <a:p>
          <a:endParaRPr lang="en-US"/>
        </a:p>
      </dgm:t>
    </dgm:pt>
    <dgm:pt modelId="{7BBB52B7-3108-CF4B-838A-4F19AC0654D6}">
      <dgm:prSet custT="1"/>
      <dgm:spPr/>
      <dgm:t>
        <a:bodyPr/>
        <a:lstStyle/>
        <a:p>
          <a:r>
            <a:rPr lang="en-US" sz="1100"/>
            <a:t>Drug Test</a:t>
          </a:r>
        </a:p>
      </dgm:t>
    </dgm:pt>
    <dgm:pt modelId="{F3F96AF8-3558-1E47-BD5A-E6BCD7B3EB0E}" type="parTrans" cxnId="{14E46F05-1887-DF46-BF29-C690719B7353}">
      <dgm:prSet/>
      <dgm:spPr/>
      <dgm:t>
        <a:bodyPr/>
        <a:lstStyle/>
        <a:p>
          <a:endParaRPr lang="en-US"/>
        </a:p>
      </dgm:t>
    </dgm:pt>
    <dgm:pt modelId="{278F449A-598D-B34E-82DB-D8A7C53312CB}" type="sibTrans" cxnId="{14E46F05-1887-DF46-BF29-C690719B7353}">
      <dgm:prSet/>
      <dgm:spPr/>
      <dgm:t>
        <a:bodyPr/>
        <a:lstStyle/>
        <a:p>
          <a:endParaRPr lang="en-US"/>
        </a:p>
      </dgm:t>
    </dgm:pt>
    <dgm:pt modelId="{677477FB-F490-D643-BE19-FF9F44C84EEC}">
      <dgm:prSet custT="1"/>
      <dgm:spPr/>
      <dgm:t>
        <a:bodyPr/>
        <a:lstStyle/>
        <a:p>
          <a:r>
            <a:rPr lang="en-US" sz="1100"/>
            <a:t>Background Check</a:t>
          </a:r>
        </a:p>
      </dgm:t>
    </dgm:pt>
    <dgm:pt modelId="{37166D85-192A-9547-B4B1-5C489C82F201}" type="parTrans" cxnId="{BD3AC00F-2B3B-F84D-A1F6-9CD75258F635}">
      <dgm:prSet/>
      <dgm:spPr/>
      <dgm:t>
        <a:bodyPr/>
        <a:lstStyle/>
        <a:p>
          <a:endParaRPr lang="en-US"/>
        </a:p>
      </dgm:t>
    </dgm:pt>
    <dgm:pt modelId="{2D3B7CDD-777B-B740-A093-5B5C58DAA79B}" type="sibTrans" cxnId="{BD3AC00F-2B3B-F84D-A1F6-9CD75258F635}">
      <dgm:prSet/>
      <dgm:spPr/>
      <dgm:t>
        <a:bodyPr/>
        <a:lstStyle/>
        <a:p>
          <a:endParaRPr lang="en-US"/>
        </a:p>
      </dgm:t>
    </dgm:pt>
    <dgm:pt modelId="{D2FAF48A-27E6-C548-8F08-6D0A133862E1}">
      <dgm:prSet custT="1"/>
      <dgm:spPr/>
      <dgm:t>
        <a:bodyPr/>
        <a:lstStyle/>
        <a:p>
          <a:r>
            <a:rPr lang="en-US" sz="1100"/>
            <a:t>All related expiries</a:t>
          </a:r>
        </a:p>
      </dgm:t>
    </dgm:pt>
    <dgm:pt modelId="{796250EE-7815-8741-A14C-2B54356CEE8C}" type="parTrans" cxnId="{B2B1E5B6-A72D-4D4E-8C7C-CA2B2DADF503}">
      <dgm:prSet/>
      <dgm:spPr/>
      <dgm:t>
        <a:bodyPr/>
        <a:lstStyle/>
        <a:p>
          <a:endParaRPr lang="en-US"/>
        </a:p>
      </dgm:t>
    </dgm:pt>
    <dgm:pt modelId="{BC510060-B081-4749-8053-B72B0AE045D7}" type="sibTrans" cxnId="{B2B1E5B6-A72D-4D4E-8C7C-CA2B2DADF503}">
      <dgm:prSet/>
      <dgm:spPr/>
      <dgm:t>
        <a:bodyPr/>
        <a:lstStyle/>
        <a:p>
          <a:endParaRPr lang="en-US"/>
        </a:p>
      </dgm:t>
    </dgm:pt>
    <dgm:pt modelId="{BD465BAA-3C2E-174B-B0EE-81AB823400E6}">
      <dgm:prSet custT="1"/>
      <dgm:spPr/>
      <dgm:t>
        <a:bodyPr/>
        <a:lstStyle/>
        <a:p>
          <a:endParaRPr lang="en-US" sz="1100"/>
        </a:p>
      </dgm:t>
    </dgm:pt>
    <dgm:pt modelId="{B1AA26CA-1336-EF41-890B-5CD4C92D1866}" type="parTrans" cxnId="{AA8805AE-2A2E-FD42-A61F-523E63890CD7}">
      <dgm:prSet/>
      <dgm:spPr/>
      <dgm:t>
        <a:bodyPr/>
        <a:lstStyle/>
        <a:p>
          <a:endParaRPr lang="en-US"/>
        </a:p>
      </dgm:t>
    </dgm:pt>
    <dgm:pt modelId="{AA280A48-7B8A-5547-BBFA-CC0586D73DF0}" type="sibTrans" cxnId="{AA8805AE-2A2E-FD42-A61F-523E63890CD7}">
      <dgm:prSet/>
      <dgm:spPr/>
      <dgm:t>
        <a:bodyPr/>
        <a:lstStyle/>
        <a:p>
          <a:endParaRPr lang="en-US"/>
        </a:p>
      </dgm:t>
    </dgm:pt>
    <dgm:pt modelId="{CB2E7C11-CE13-D94B-A99A-E08DB103F5C3}">
      <dgm:prSet custT="1"/>
      <dgm:spPr/>
      <dgm:t>
        <a:bodyPr/>
        <a:lstStyle/>
        <a:p>
          <a:endParaRPr lang="en-US" sz="1100"/>
        </a:p>
      </dgm:t>
    </dgm:pt>
    <dgm:pt modelId="{15B28EB7-A4E9-F84F-BE65-B1B4EE01BD81}" type="parTrans" cxnId="{EA2C9AEE-0F05-5044-B643-EE9CC220008B}">
      <dgm:prSet/>
      <dgm:spPr/>
      <dgm:t>
        <a:bodyPr/>
        <a:lstStyle/>
        <a:p>
          <a:endParaRPr lang="en-US"/>
        </a:p>
      </dgm:t>
    </dgm:pt>
    <dgm:pt modelId="{9AA6AE68-CC47-574F-ADAA-BA21775206A5}" type="sibTrans" cxnId="{EA2C9AEE-0F05-5044-B643-EE9CC220008B}">
      <dgm:prSet/>
      <dgm:spPr/>
      <dgm:t>
        <a:bodyPr/>
        <a:lstStyle/>
        <a:p>
          <a:endParaRPr lang="en-US"/>
        </a:p>
      </dgm:t>
    </dgm:pt>
    <dgm:pt modelId="{904F33A4-F25F-7D4E-922A-92188295B7ED}" type="pres">
      <dgm:prSet presAssocID="{240FD7FD-32D9-2147-AB07-DAD7E5E18C32}" presName="Name0" presStyleCnt="0">
        <dgm:presLayoutVars>
          <dgm:dir/>
          <dgm:resizeHandles val="exact"/>
        </dgm:presLayoutVars>
      </dgm:prSet>
      <dgm:spPr/>
    </dgm:pt>
    <dgm:pt modelId="{A389927D-9110-D840-A95C-3278F77ADCA8}" type="pres">
      <dgm:prSet presAssocID="{E0EB396B-C0D5-A248-8509-773CC1B766FC}" presName="node" presStyleLbl="node1" presStyleIdx="0" presStyleCnt="4">
        <dgm:presLayoutVars>
          <dgm:bulletEnabled val="1"/>
        </dgm:presLayoutVars>
      </dgm:prSet>
      <dgm:spPr/>
    </dgm:pt>
    <dgm:pt modelId="{0B224351-157C-144C-A8ED-61D440EC8F25}" type="pres">
      <dgm:prSet presAssocID="{4573BDFB-1684-554C-AEBC-89D75E998F11}" presName="sibTrans" presStyleCnt="0"/>
      <dgm:spPr/>
    </dgm:pt>
    <dgm:pt modelId="{D4E8D405-2138-834C-A564-1646D01EBFCA}" type="pres">
      <dgm:prSet presAssocID="{22A6369F-7B86-B646-9EC9-AE38F4303B39}" presName="node" presStyleLbl="node1" presStyleIdx="1" presStyleCnt="4" custLinFactNeighborY="156">
        <dgm:presLayoutVars>
          <dgm:bulletEnabled val="1"/>
        </dgm:presLayoutVars>
      </dgm:prSet>
      <dgm:spPr/>
    </dgm:pt>
    <dgm:pt modelId="{3ED94923-408A-1841-AFF1-329A0E686D07}" type="pres">
      <dgm:prSet presAssocID="{724592EB-613E-D24E-AAE4-9F7D95B21BC8}" presName="sibTrans" presStyleCnt="0"/>
      <dgm:spPr/>
    </dgm:pt>
    <dgm:pt modelId="{85DF44B7-55FE-1E44-B1C9-4F60B9170EEC}" type="pres">
      <dgm:prSet presAssocID="{E5645F74-56EE-1244-8316-EC024ED9AEB9}" presName="node" presStyleLbl="node1" presStyleIdx="2" presStyleCnt="4">
        <dgm:presLayoutVars>
          <dgm:bulletEnabled val="1"/>
        </dgm:presLayoutVars>
      </dgm:prSet>
      <dgm:spPr/>
    </dgm:pt>
    <dgm:pt modelId="{2DA04ADD-4FD6-7640-9235-735DD5511371}" type="pres">
      <dgm:prSet presAssocID="{83333596-AA67-AD41-8490-0384756537E9}" presName="sibTrans" presStyleCnt="0"/>
      <dgm:spPr/>
    </dgm:pt>
    <dgm:pt modelId="{425CF94B-EFA8-3247-9D1D-4328E2C2E288}" type="pres">
      <dgm:prSet presAssocID="{D66392E7-3420-DA4C-895C-72BB0862D041}" presName="node" presStyleLbl="node1" presStyleIdx="3" presStyleCnt="4">
        <dgm:presLayoutVars>
          <dgm:bulletEnabled val="1"/>
        </dgm:presLayoutVars>
      </dgm:prSet>
      <dgm:spPr/>
    </dgm:pt>
  </dgm:ptLst>
  <dgm:cxnLst>
    <dgm:cxn modelId="{6852E903-8956-8B4A-B569-07B9BF4A897D}" type="presOf" srcId="{E5645F74-56EE-1244-8316-EC024ED9AEB9}" destId="{85DF44B7-55FE-1E44-B1C9-4F60B9170EEC}" srcOrd="0" destOrd="0" presId="urn:microsoft.com/office/officeart/2005/8/layout/hList6"/>
    <dgm:cxn modelId="{14E46F05-1887-DF46-BF29-C690719B7353}" srcId="{D66392E7-3420-DA4C-895C-72BB0862D041}" destId="{7BBB52B7-3108-CF4B-838A-4F19AC0654D6}" srcOrd="5" destOrd="0" parTransId="{F3F96AF8-3558-1E47-BD5A-E6BCD7B3EB0E}" sibTransId="{278F449A-598D-B34E-82DB-D8A7C53312CB}"/>
    <dgm:cxn modelId="{0FA14507-5E0A-5B42-BEE7-8459C233EA3C}" srcId="{D66392E7-3420-DA4C-895C-72BB0862D041}" destId="{A94629DD-D985-5F42-A766-F1CDCA3BB65F}" srcOrd="0" destOrd="0" parTransId="{D9195D0C-847D-9E49-A4C3-9467961EB058}" sibTransId="{B01F12CB-34A5-8144-9775-E04F1E3010EA}"/>
    <dgm:cxn modelId="{399EB209-0208-E249-A2DC-10475704B9FF}" type="presOf" srcId="{434FD2E0-D4F9-E941-97C6-BAF60009561B}" destId="{D4E8D405-2138-834C-A564-1646D01EBFCA}" srcOrd="0" destOrd="1" presId="urn:microsoft.com/office/officeart/2005/8/layout/hList6"/>
    <dgm:cxn modelId="{BD3AC00F-2B3B-F84D-A1F6-9CD75258F635}" srcId="{D66392E7-3420-DA4C-895C-72BB0862D041}" destId="{677477FB-F490-D643-BE19-FF9F44C84EEC}" srcOrd="3" destOrd="0" parTransId="{37166D85-192A-9547-B4B1-5C489C82F201}" sibTransId="{2D3B7CDD-777B-B740-A093-5B5C58DAA79B}"/>
    <dgm:cxn modelId="{3F3A7913-1776-994B-A523-14F32E029B52}" type="presOf" srcId="{A94629DD-D985-5F42-A766-F1CDCA3BB65F}" destId="{425CF94B-EFA8-3247-9D1D-4328E2C2E288}" srcOrd="0" destOrd="1" presId="urn:microsoft.com/office/officeart/2005/8/layout/hList6"/>
    <dgm:cxn modelId="{39AB231A-A9D3-CC4E-810B-3C6A18140211}" srcId="{E0EB396B-C0D5-A248-8509-773CC1B766FC}" destId="{82B7578E-B832-7C48-9A10-0EC70222C46F}" srcOrd="2" destOrd="0" parTransId="{AD1490F9-8587-AE4C-9298-235F396F1DA5}" sibTransId="{14F5B4E8-0FC7-2F45-8D35-D5A161E5C770}"/>
    <dgm:cxn modelId="{E279451B-6331-874D-A543-A9B52D1E3CD7}" type="presOf" srcId="{C028C164-44A7-A64D-A134-3153330EDE1D}" destId="{425CF94B-EFA8-3247-9D1D-4328E2C2E288}" srcOrd="0" destOrd="5" presId="urn:microsoft.com/office/officeart/2005/8/layout/hList6"/>
    <dgm:cxn modelId="{0A5C0425-7A3A-954D-98D8-2CC93037DE27}" srcId="{240FD7FD-32D9-2147-AB07-DAD7E5E18C32}" destId="{D66392E7-3420-DA4C-895C-72BB0862D041}" srcOrd="3" destOrd="0" parTransId="{625E3D2A-0460-B94C-B00C-1DF6BB0DBCA0}" sibTransId="{F1D9B7E8-1883-704B-A994-F30C1E45A9BA}"/>
    <dgm:cxn modelId="{3B703E2A-14EF-284B-952D-A27BA173192B}" type="presOf" srcId="{6A7C2717-28C3-5144-B9E9-70AAA969D8B7}" destId="{D4E8D405-2138-834C-A564-1646D01EBFCA}" srcOrd="0" destOrd="2" presId="urn:microsoft.com/office/officeart/2005/8/layout/hList6"/>
    <dgm:cxn modelId="{DE9BB22A-5EE3-1F4F-9683-0AD6A77D7A30}" srcId="{D66392E7-3420-DA4C-895C-72BB0862D041}" destId="{B45CC985-832F-5A4C-847F-927321111BF5}" srcOrd="1" destOrd="0" parTransId="{D9F64570-46E8-A446-B62B-3DE0E54747F3}" sibTransId="{631ACDDC-19E8-3F4C-B84C-62ED8A4EC626}"/>
    <dgm:cxn modelId="{8279542B-AA91-4848-B50E-01A8EB7DBEBC}" type="presOf" srcId="{240FD7FD-32D9-2147-AB07-DAD7E5E18C32}" destId="{904F33A4-F25F-7D4E-922A-92188295B7ED}" srcOrd="0" destOrd="0" presId="urn:microsoft.com/office/officeart/2005/8/layout/hList6"/>
    <dgm:cxn modelId="{2DC95D37-2759-AA4E-A89B-9F939A7DF3F3}" type="presOf" srcId="{D66392E7-3420-DA4C-895C-72BB0862D041}" destId="{425CF94B-EFA8-3247-9D1D-4328E2C2E288}" srcOrd="0" destOrd="0" presId="urn:microsoft.com/office/officeart/2005/8/layout/hList6"/>
    <dgm:cxn modelId="{CBCE023B-461E-084A-953C-3EC1CC703EAF}" srcId="{D66392E7-3420-DA4C-895C-72BB0862D041}" destId="{AD54865F-387F-3B47-B92F-35EB7DF72CCB}" srcOrd="2" destOrd="0" parTransId="{DDA45205-BE7E-034C-8D16-0B0AAB59FE49}" sibTransId="{4E05674C-FBD0-7C4C-87DA-5A26D3938E37}"/>
    <dgm:cxn modelId="{7E737442-8895-E647-B511-7F41546542DD}" srcId="{A8145E9B-D41F-7B47-B7D4-9D4EC88E556F}" destId="{85117935-B897-484A-B14F-CB5377FB32F8}" srcOrd="1" destOrd="0" parTransId="{76C7C4EB-8181-F247-9ACC-D6050F092898}" sibTransId="{3E1829C1-1D63-E040-8858-A784ED1D7E81}"/>
    <dgm:cxn modelId="{1239FE45-5C1F-B542-8C2A-4064D55F25F2}" type="presOf" srcId="{2EEA7816-115F-7048-87C3-54741B1653B8}" destId="{A389927D-9110-D840-A95C-3278F77ADCA8}" srcOrd="0" destOrd="2" presId="urn:microsoft.com/office/officeart/2005/8/layout/hList6"/>
    <dgm:cxn modelId="{A549594C-A2D8-5046-9445-3584BFBDAE61}" srcId="{22A6369F-7B86-B646-9EC9-AE38F4303B39}" destId="{434FD2E0-D4F9-E941-97C6-BAF60009561B}" srcOrd="0" destOrd="0" parTransId="{9E8C3794-8F04-DB4F-BC38-256A93185155}" sibTransId="{28266753-6120-4347-9278-4AEF28BA8ADC}"/>
    <dgm:cxn modelId="{A1118F53-36A4-CE4D-8C39-4B92874ADD2D}" type="presOf" srcId="{86A459DD-A77D-9144-AB6A-3F06DD5A38AA}" destId="{D4E8D405-2138-834C-A564-1646D01EBFCA}" srcOrd="0" destOrd="4" presId="urn:microsoft.com/office/officeart/2005/8/layout/hList6"/>
    <dgm:cxn modelId="{E027AE54-0974-1445-AD82-4791E81A421A}" type="presOf" srcId="{85117935-B897-484A-B14F-CB5377FB32F8}" destId="{D4E8D405-2138-834C-A564-1646D01EBFCA}" srcOrd="0" destOrd="7" presId="urn:microsoft.com/office/officeart/2005/8/layout/hList6"/>
    <dgm:cxn modelId="{07814A58-01DC-FB4E-90D4-45CB7F1A6DFA}" type="presOf" srcId="{D2FAF48A-27E6-C548-8F08-6D0A133862E1}" destId="{425CF94B-EFA8-3247-9D1D-4328E2C2E288}" srcOrd="0" destOrd="9" presId="urn:microsoft.com/office/officeart/2005/8/layout/hList6"/>
    <dgm:cxn modelId="{1F8EE758-75FC-7B42-AABE-074F32885392}" type="presOf" srcId="{076A1DE3-EEDE-DD4D-B32F-2A11903E9B6C}" destId="{85DF44B7-55FE-1E44-B1C9-4F60B9170EEC}" srcOrd="0" destOrd="2" presId="urn:microsoft.com/office/officeart/2005/8/layout/hList6"/>
    <dgm:cxn modelId="{150D075A-7214-A04B-A99C-EF3E8EBBA7D9}" srcId="{22A6369F-7B86-B646-9EC9-AE38F4303B39}" destId="{A8145E9B-D41F-7B47-B7D4-9D4EC88E556F}" srcOrd="2" destOrd="0" parTransId="{413A3294-E10F-8244-BA90-7172E54E3D27}" sibTransId="{91791699-6BB7-B949-92C7-00F018666408}"/>
    <dgm:cxn modelId="{AFC5C15A-99A0-D54D-8C42-BBE9AC093923}" type="presOf" srcId="{B45CC985-832F-5A4C-847F-927321111BF5}" destId="{425CF94B-EFA8-3247-9D1D-4328E2C2E288}" srcOrd="0" destOrd="2" presId="urn:microsoft.com/office/officeart/2005/8/layout/hList6"/>
    <dgm:cxn modelId="{04511F5F-8B30-2047-8FB2-4E6213521ADF}" srcId="{240FD7FD-32D9-2147-AB07-DAD7E5E18C32}" destId="{22A6369F-7B86-B646-9EC9-AE38F4303B39}" srcOrd="1" destOrd="0" parTransId="{22CDE33C-0D5B-714A-8429-0D5373A7ED56}" sibTransId="{724592EB-613E-D24E-AAE4-9F7D95B21BC8}"/>
    <dgm:cxn modelId="{331C575F-B0F5-5142-BE86-0AA1FF78F481}" srcId="{65416CE0-87E4-DE4C-B7BD-BC55ABF105FA}" destId="{AEA65DCE-9A03-3C46-A68E-3C703DF48838}" srcOrd="1" destOrd="0" parTransId="{12B11F60-C9D8-CC47-9FC7-737EF489B6B7}" sibTransId="{E549B91D-ACEA-E841-AFB8-B779BA2C1E3C}"/>
    <dgm:cxn modelId="{EB05A662-B903-864D-84DB-0F827A77E4F0}" type="presOf" srcId="{22A6369F-7B86-B646-9EC9-AE38F4303B39}" destId="{D4E8D405-2138-834C-A564-1646D01EBFCA}" srcOrd="0" destOrd="0" presId="urn:microsoft.com/office/officeart/2005/8/layout/hList6"/>
    <dgm:cxn modelId="{815F1866-0A14-CC48-B9C0-B4BFB677FE0B}" srcId="{6A7C2717-28C3-5144-B9E9-70AAA969D8B7}" destId="{86A459DD-A77D-9144-AB6A-3F06DD5A38AA}" srcOrd="1" destOrd="0" parTransId="{1462284B-3A39-474A-AE1E-8297FC2F85C7}" sibTransId="{FA905ECE-BB3F-B949-A406-08ABB1FA1FA5}"/>
    <dgm:cxn modelId="{87B8CC67-5FFE-A249-AF61-CA36EFAC045E}" srcId="{E5645F74-56EE-1244-8316-EC024ED9AEB9}" destId="{F22F68D7-C7E8-BF42-B99E-7137DB984AFE}" srcOrd="2" destOrd="0" parTransId="{6399C48B-43D4-AB45-AD88-7157F3204A85}" sibTransId="{6E36EC1B-7412-8446-BB59-496D063B485D}"/>
    <dgm:cxn modelId="{A9D63F6D-6E55-8F4D-9ECA-F2CC57B4ACFF}" srcId="{A8145E9B-D41F-7B47-B7D4-9D4EC88E556F}" destId="{480A33A8-21B5-2A4F-A307-FCAC5F43FB9A}" srcOrd="0" destOrd="0" parTransId="{2EEDEF53-778D-6244-9E2A-55BDE7F50C9F}" sibTransId="{F58B48EC-71D3-A34E-93C9-9F00604490E2}"/>
    <dgm:cxn modelId="{EA016170-19C8-C347-A6ED-2DBA0AEFFD6D}" type="presOf" srcId="{84EB3A55-3F02-1043-894B-760B2FA7E0DD}" destId="{85DF44B7-55FE-1E44-B1C9-4F60B9170EEC}" srcOrd="0" destOrd="4" presId="urn:microsoft.com/office/officeart/2005/8/layout/hList6"/>
    <dgm:cxn modelId="{5B162375-73D5-3741-8E15-9E74F75C9D77}" type="presOf" srcId="{AD54865F-387F-3B47-B92F-35EB7DF72CCB}" destId="{425CF94B-EFA8-3247-9D1D-4328E2C2E288}" srcOrd="0" destOrd="3" presId="urn:microsoft.com/office/officeart/2005/8/layout/hList6"/>
    <dgm:cxn modelId="{9EF62C77-3733-6E4A-9AB3-109034566699}" srcId="{6A7C2717-28C3-5144-B9E9-70AAA969D8B7}" destId="{B73EE075-1393-8F46-8395-29574FA385B0}" srcOrd="0" destOrd="0" parTransId="{779F9395-83EE-354F-A64D-39FEA663471B}" sibTransId="{CC775DEF-9559-7F44-AF87-E7CF1D5B7440}"/>
    <dgm:cxn modelId="{1865FE79-C948-9E45-9ADA-629D8603CAC1}" srcId="{E0EB396B-C0D5-A248-8509-773CC1B766FC}" destId="{2EEA7816-115F-7048-87C3-54741B1653B8}" srcOrd="1" destOrd="0" parTransId="{F96DBDD3-68BD-3344-83CE-3C1903510B8D}" sibTransId="{4362A20C-D9A8-D744-94E2-A5D3420841B1}"/>
    <dgm:cxn modelId="{98E18E7D-DDA1-E34B-A3D3-F0EDF054BD9A}" srcId="{E0EB396B-C0D5-A248-8509-773CC1B766FC}" destId="{16DC6FDB-B9EE-D84B-BD43-8154D37344DF}" srcOrd="0" destOrd="0" parTransId="{75FD5BFD-A0EE-7041-9A34-9883F10B88B1}" sibTransId="{B5E4E2FF-14D1-DE41-B737-209A2CCAE4E8}"/>
    <dgm:cxn modelId="{632FD17F-BAE6-2847-AE0E-27EF75E18A72}" srcId="{65416CE0-87E4-DE4C-B7BD-BC55ABF105FA}" destId="{84EB3A55-3F02-1043-894B-760B2FA7E0DD}" srcOrd="2" destOrd="0" parTransId="{B49269B1-462B-5C43-AE45-8D46276CCCFD}" sibTransId="{D6E4FB34-28C7-CA4A-889C-E1C6E2468A7A}"/>
    <dgm:cxn modelId="{517D7A81-2B96-A749-AEF6-5A36D694F059}" type="presOf" srcId="{A8145E9B-D41F-7B47-B7D4-9D4EC88E556F}" destId="{D4E8D405-2138-834C-A564-1646D01EBFCA}" srcOrd="0" destOrd="5" presId="urn:microsoft.com/office/officeart/2005/8/layout/hList6"/>
    <dgm:cxn modelId="{5AF55285-6936-1548-A12D-7FBF55D2173E}" srcId="{E5645F74-56EE-1244-8316-EC024ED9AEB9}" destId="{65416CE0-87E4-DE4C-B7BD-BC55ABF105FA}" srcOrd="0" destOrd="0" parTransId="{55E91AC1-8CB4-4148-8786-5DC52AFF3599}" sibTransId="{6DAE6D27-DA72-6E4D-A440-5C6F2A8B6C76}"/>
    <dgm:cxn modelId="{866FC586-F9C6-724E-B4F3-44C9FFD564CF}" type="presOf" srcId="{16DC6FDB-B9EE-D84B-BD43-8154D37344DF}" destId="{A389927D-9110-D840-A95C-3278F77ADCA8}" srcOrd="0" destOrd="1" presId="urn:microsoft.com/office/officeart/2005/8/layout/hList6"/>
    <dgm:cxn modelId="{6FA10388-F92A-5246-BD31-EFB341B49B5C}" type="presOf" srcId="{677477FB-F490-D643-BE19-FF9F44C84EEC}" destId="{425CF94B-EFA8-3247-9D1D-4328E2C2E288}" srcOrd="0" destOrd="4" presId="urn:microsoft.com/office/officeart/2005/8/layout/hList6"/>
    <dgm:cxn modelId="{17D85188-FD0D-7542-9BD9-E13F847A93C5}" srcId="{240FD7FD-32D9-2147-AB07-DAD7E5E18C32}" destId="{E5645F74-56EE-1244-8316-EC024ED9AEB9}" srcOrd="2" destOrd="0" parTransId="{EA2A1216-D24B-214E-8384-AE8CED4B1266}" sibTransId="{83333596-AA67-AD41-8490-0384756537E9}"/>
    <dgm:cxn modelId="{4F6512A3-2AC3-CC4E-82CD-88BE3B82AAE6}" srcId="{D66392E7-3420-DA4C-895C-72BB0862D041}" destId="{C028C164-44A7-A64D-A134-3153330EDE1D}" srcOrd="4" destOrd="0" parTransId="{EB32CCE3-6052-5D4C-8A35-9D6F15F64C9E}" sibTransId="{D5D78D5B-DEA2-D945-AD29-F9E912A49CB5}"/>
    <dgm:cxn modelId="{FB4F59A7-41DE-2D4A-AC54-AEA2919DFA98}" type="presOf" srcId="{F22F68D7-C7E8-BF42-B99E-7137DB984AFE}" destId="{85DF44B7-55FE-1E44-B1C9-4F60B9170EEC}" srcOrd="0" destOrd="6" presId="urn:microsoft.com/office/officeart/2005/8/layout/hList6"/>
    <dgm:cxn modelId="{EC6A2AAA-1B1C-6443-B74C-BFB2B9D7DEC5}" srcId="{E5645F74-56EE-1244-8316-EC024ED9AEB9}" destId="{FB384EA4-F7E5-F34E-967F-BC845E367905}" srcOrd="1" destOrd="0" parTransId="{88AEE210-D1CA-7A43-83E3-5E3542A36751}" sibTransId="{5C36C987-77BD-7E42-993D-7F2B82A36046}"/>
    <dgm:cxn modelId="{AA8805AE-2A2E-FD42-A61F-523E63890CD7}" srcId="{D66392E7-3420-DA4C-895C-72BB0862D041}" destId="{BD465BAA-3C2E-174B-B0EE-81AB823400E6}" srcOrd="6" destOrd="0" parTransId="{B1AA26CA-1336-EF41-890B-5CD4C92D1866}" sibTransId="{AA280A48-7B8A-5547-BBFA-CC0586D73DF0}"/>
    <dgm:cxn modelId="{8653E7B4-4900-7C40-9509-1AACCCCF155A}" type="presOf" srcId="{BD465BAA-3C2E-174B-B0EE-81AB823400E6}" destId="{425CF94B-EFA8-3247-9D1D-4328E2C2E288}" srcOrd="0" destOrd="7" presId="urn:microsoft.com/office/officeart/2005/8/layout/hList6"/>
    <dgm:cxn modelId="{B2B1E5B6-A72D-4D4E-8C7C-CA2B2DADF503}" srcId="{D66392E7-3420-DA4C-895C-72BB0862D041}" destId="{D2FAF48A-27E6-C548-8F08-6D0A133862E1}" srcOrd="8" destOrd="0" parTransId="{796250EE-7815-8741-A14C-2B54356CEE8C}" sibTransId="{BC510060-B081-4749-8053-B72B0AE045D7}"/>
    <dgm:cxn modelId="{C2CA0BC1-0F08-4045-8FFE-4512E89C7A45}" type="presOf" srcId="{B73EE075-1393-8F46-8395-29574FA385B0}" destId="{D4E8D405-2138-834C-A564-1646D01EBFCA}" srcOrd="0" destOrd="3" presId="urn:microsoft.com/office/officeart/2005/8/layout/hList6"/>
    <dgm:cxn modelId="{EB62CDC2-B5D0-2246-9A73-870F81833C70}" srcId="{22A6369F-7B86-B646-9EC9-AE38F4303B39}" destId="{6A7C2717-28C3-5144-B9E9-70AAA969D8B7}" srcOrd="1" destOrd="0" parTransId="{9BF55B31-5EA3-D946-8BD4-999C7050090F}" sibTransId="{C9B360F3-AD12-714E-8DC9-E269512127C1}"/>
    <dgm:cxn modelId="{49F41EC4-4795-1D44-86EB-60AAD371FA19}" type="presOf" srcId="{FB384EA4-F7E5-F34E-967F-BC845E367905}" destId="{85DF44B7-55FE-1E44-B1C9-4F60B9170EEC}" srcOrd="0" destOrd="5" presId="urn:microsoft.com/office/officeart/2005/8/layout/hList6"/>
    <dgm:cxn modelId="{75ED7CD2-22AF-7948-9B51-227A8FD71319}" type="presOf" srcId="{CB2E7C11-CE13-D94B-A99A-E08DB103F5C3}" destId="{425CF94B-EFA8-3247-9D1D-4328E2C2E288}" srcOrd="0" destOrd="8" presId="urn:microsoft.com/office/officeart/2005/8/layout/hList6"/>
    <dgm:cxn modelId="{2F3F05D3-F84B-7241-851B-6BDBDD4D111A}" type="presOf" srcId="{65416CE0-87E4-DE4C-B7BD-BC55ABF105FA}" destId="{85DF44B7-55FE-1E44-B1C9-4F60B9170EEC}" srcOrd="0" destOrd="1" presId="urn:microsoft.com/office/officeart/2005/8/layout/hList6"/>
    <dgm:cxn modelId="{41C355D5-A3B3-0248-92CC-DFD8FE612C1B}" type="presOf" srcId="{82B7578E-B832-7C48-9A10-0EC70222C46F}" destId="{A389927D-9110-D840-A95C-3278F77ADCA8}" srcOrd="0" destOrd="3" presId="urn:microsoft.com/office/officeart/2005/8/layout/hList6"/>
    <dgm:cxn modelId="{9AC256E3-9BFD-8C4D-8221-B4CD3A370E69}" type="presOf" srcId="{480A33A8-21B5-2A4F-A307-FCAC5F43FB9A}" destId="{D4E8D405-2138-834C-A564-1646D01EBFCA}" srcOrd="0" destOrd="6" presId="urn:microsoft.com/office/officeart/2005/8/layout/hList6"/>
    <dgm:cxn modelId="{21BE64E4-F428-C04A-AA61-DB1F5FE2D650}" type="presOf" srcId="{E0EB396B-C0D5-A248-8509-773CC1B766FC}" destId="{A389927D-9110-D840-A95C-3278F77ADCA8}" srcOrd="0" destOrd="0" presId="urn:microsoft.com/office/officeart/2005/8/layout/hList6"/>
    <dgm:cxn modelId="{6321FCE6-BD62-8749-9FC7-6574FE9CBF2D}" srcId="{65416CE0-87E4-DE4C-B7BD-BC55ABF105FA}" destId="{076A1DE3-EEDE-DD4D-B32F-2A11903E9B6C}" srcOrd="0" destOrd="0" parTransId="{3AA22AC2-702F-144E-A2FD-0674F858CA3D}" sibTransId="{B7D6617E-A042-FD4A-A684-60D0F01DE484}"/>
    <dgm:cxn modelId="{0E5DD0EA-DE73-6749-938E-22F3721737ED}" srcId="{240FD7FD-32D9-2147-AB07-DAD7E5E18C32}" destId="{E0EB396B-C0D5-A248-8509-773CC1B766FC}" srcOrd="0" destOrd="0" parTransId="{B46D65AF-6663-6C4A-BB1B-A6B6CB1F9BB8}" sibTransId="{4573BDFB-1684-554C-AEBC-89D75E998F11}"/>
    <dgm:cxn modelId="{EA2C9AEE-0F05-5044-B643-EE9CC220008B}" srcId="{D66392E7-3420-DA4C-895C-72BB0862D041}" destId="{CB2E7C11-CE13-D94B-A99A-E08DB103F5C3}" srcOrd="7" destOrd="0" parTransId="{15B28EB7-A4E9-F84F-BE65-B1B4EE01BD81}" sibTransId="{9AA6AE68-CC47-574F-ADAA-BA21775206A5}"/>
    <dgm:cxn modelId="{619DA3F1-FF88-0B46-9F41-C54DB90E2EAC}" type="presOf" srcId="{AEA65DCE-9A03-3C46-A68E-3C703DF48838}" destId="{85DF44B7-55FE-1E44-B1C9-4F60B9170EEC}" srcOrd="0" destOrd="3" presId="urn:microsoft.com/office/officeart/2005/8/layout/hList6"/>
    <dgm:cxn modelId="{40149DFD-85CF-2748-8D16-C2144816557C}" type="presOf" srcId="{7BBB52B7-3108-CF4B-838A-4F19AC0654D6}" destId="{425CF94B-EFA8-3247-9D1D-4328E2C2E288}" srcOrd="0" destOrd="6" presId="urn:microsoft.com/office/officeart/2005/8/layout/hList6"/>
    <dgm:cxn modelId="{EA1D30E0-92BE-E848-A24E-A1B7D3CF1C5A}" type="presParOf" srcId="{904F33A4-F25F-7D4E-922A-92188295B7ED}" destId="{A389927D-9110-D840-A95C-3278F77ADCA8}" srcOrd="0" destOrd="0" presId="urn:microsoft.com/office/officeart/2005/8/layout/hList6"/>
    <dgm:cxn modelId="{53D2CF15-9DC2-374E-829B-A4195B018B69}" type="presParOf" srcId="{904F33A4-F25F-7D4E-922A-92188295B7ED}" destId="{0B224351-157C-144C-A8ED-61D440EC8F25}" srcOrd="1" destOrd="0" presId="urn:microsoft.com/office/officeart/2005/8/layout/hList6"/>
    <dgm:cxn modelId="{39A41777-90AA-4442-B10A-00D59549D716}" type="presParOf" srcId="{904F33A4-F25F-7D4E-922A-92188295B7ED}" destId="{D4E8D405-2138-834C-A564-1646D01EBFCA}" srcOrd="2" destOrd="0" presId="urn:microsoft.com/office/officeart/2005/8/layout/hList6"/>
    <dgm:cxn modelId="{02517D52-620D-8B4B-AC0B-A0A119EBA6CE}" type="presParOf" srcId="{904F33A4-F25F-7D4E-922A-92188295B7ED}" destId="{3ED94923-408A-1841-AFF1-329A0E686D07}" srcOrd="3" destOrd="0" presId="urn:microsoft.com/office/officeart/2005/8/layout/hList6"/>
    <dgm:cxn modelId="{A0C7251F-6A00-1047-BCDB-E22BD40A17AC}" type="presParOf" srcId="{904F33A4-F25F-7D4E-922A-92188295B7ED}" destId="{85DF44B7-55FE-1E44-B1C9-4F60B9170EEC}" srcOrd="4" destOrd="0" presId="urn:microsoft.com/office/officeart/2005/8/layout/hList6"/>
    <dgm:cxn modelId="{9D564C0A-0D49-0843-B4A5-B277AFE577B7}" type="presParOf" srcId="{904F33A4-F25F-7D4E-922A-92188295B7ED}" destId="{2DA04ADD-4FD6-7640-9235-735DD5511371}" srcOrd="5" destOrd="0" presId="urn:microsoft.com/office/officeart/2005/8/layout/hList6"/>
    <dgm:cxn modelId="{5355C46C-E608-6D4E-89BD-CE67C0148FE8}" type="presParOf" srcId="{904F33A4-F25F-7D4E-922A-92188295B7ED}" destId="{425CF94B-EFA8-3247-9D1D-4328E2C2E288}"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F229B-889E-E144-8BD3-0B24B59E0C30}">
      <dsp:nvSpPr>
        <dsp:cNvPr id="0" name=""/>
        <dsp:cNvSpPr/>
      </dsp:nvSpPr>
      <dsp:spPr>
        <a:xfrm>
          <a:off x="0" y="322037"/>
          <a:ext cx="10414388"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A9CBAB-5D5B-0941-ADF9-19F09B452114}">
      <dsp:nvSpPr>
        <dsp:cNvPr id="0" name=""/>
        <dsp:cNvSpPr/>
      </dsp:nvSpPr>
      <dsp:spPr>
        <a:xfrm>
          <a:off x="520719" y="71117"/>
          <a:ext cx="7290071"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547" tIns="0" rIns="275547" bIns="0" numCol="1" spcCol="1270" anchor="ctr" anchorCtr="0">
          <a:noAutofit/>
        </a:bodyPr>
        <a:lstStyle/>
        <a:p>
          <a:pPr marL="0" lvl="0" indent="0" algn="l" defTabSz="755650">
            <a:lnSpc>
              <a:spcPct val="90000"/>
            </a:lnSpc>
            <a:spcBef>
              <a:spcPct val="0"/>
            </a:spcBef>
            <a:spcAft>
              <a:spcPct val="35000"/>
            </a:spcAft>
            <a:buNone/>
          </a:pPr>
          <a:r>
            <a:rPr lang="en-US" sz="1700" kern="1200"/>
            <a:t>Motor Carriers </a:t>
          </a:r>
        </a:p>
      </dsp:txBody>
      <dsp:txXfrm>
        <a:off x="545217" y="95615"/>
        <a:ext cx="7241075" cy="452844"/>
      </dsp:txXfrm>
    </dsp:sp>
    <dsp:sp modelId="{181EFACC-D51A-8F44-B3E1-899B4C41AA8F}">
      <dsp:nvSpPr>
        <dsp:cNvPr id="0" name=""/>
        <dsp:cNvSpPr/>
      </dsp:nvSpPr>
      <dsp:spPr>
        <a:xfrm>
          <a:off x="0" y="1093157"/>
          <a:ext cx="10414388" cy="428400"/>
        </a:xfrm>
        <a:prstGeom prst="rect">
          <a:avLst/>
        </a:prstGeom>
        <a:solidFill>
          <a:schemeClr val="lt1">
            <a:alpha val="90000"/>
            <a:hueOff val="0"/>
            <a:satOff val="0"/>
            <a:lumOff val="0"/>
            <a:alphaOff val="0"/>
          </a:schemeClr>
        </a:solidFill>
        <a:ln w="25400" cap="flat" cmpd="sng" algn="ctr">
          <a:solidFill>
            <a:schemeClr val="accent2">
              <a:hueOff val="2166472"/>
              <a:satOff val="-17820"/>
              <a:lumOff val="-1726"/>
              <a:alphaOff val="0"/>
            </a:schemeClr>
          </a:solidFill>
          <a:prstDash val="solid"/>
        </a:ln>
        <a:effectLst/>
      </dsp:spPr>
      <dsp:style>
        <a:lnRef idx="2">
          <a:scrgbClr r="0" g="0" b="0"/>
        </a:lnRef>
        <a:fillRef idx="1">
          <a:scrgbClr r="0" g="0" b="0"/>
        </a:fillRef>
        <a:effectRef idx="0">
          <a:scrgbClr r="0" g="0" b="0"/>
        </a:effectRef>
        <a:fontRef idx="minor"/>
      </dsp:style>
    </dsp:sp>
    <dsp:sp modelId="{46D6875B-F8A0-5143-B051-C037C49D33A4}">
      <dsp:nvSpPr>
        <dsp:cNvPr id="0" name=""/>
        <dsp:cNvSpPr/>
      </dsp:nvSpPr>
      <dsp:spPr>
        <a:xfrm>
          <a:off x="520719" y="842237"/>
          <a:ext cx="7290071" cy="501840"/>
        </a:xfrm>
        <a:prstGeom prst="roundRect">
          <a:avLst/>
        </a:prstGeom>
        <a:solidFill>
          <a:schemeClr val="accent2">
            <a:hueOff val="2166472"/>
            <a:satOff val="-17820"/>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547" tIns="0" rIns="275547" bIns="0" numCol="1" spcCol="1270" anchor="ctr" anchorCtr="0">
          <a:noAutofit/>
        </a:bodyPr>
        <a:lstStyle/>
        <a:p>
          <a:pPr marL="0" lvl="0" indent="0" algn="l" defTabSz="755650">
            <a:lnSpc>
              <a:spcPct val="90000"/>
            </a:lnSpc>
            <a:spcBef>
              <a:spcPct val="0"/>
            </a:spcBef>
            <a:spcAft>
              <a:spcPct val="35000"/>
            </a:spcAft>
            <a:buNone/>
          </a:pPr>
          <a:r>
            <a:rPr lang="en-US" sz="1700" kern="1200"/>
            <a:t>Freight Brokers</a:t>
          </a:r>
        </a:p>
      </dsp:txBody>
      <dsp:txXfrm>
        <a:off x="545217" y="866735"/>
        <a:ext cx="7241075" cy="452844"/>
      </dsp:txXfrm>
    </dsp:sp>
    <dsp:sp modelId="{D036846F-A0E2-4D4F-900C-C2EE2EE57930}">
      <dsp:nvSpPr>
        <dsp:cNvPr id="0" name=""/>
        <dsp:cNvSpPr/>
      </dsp:nvSpPr>
      <dsp:spPr>
        <a:xfrm>
          <a:off x="0" y="1864277"/>
          <a:ext cx="10414388" cy="428400"/>
        </a:xfrm>
        <a:prstGeom prst="rect">
          <a:avLst/>
        </a:prstGeom>
        <a:solidFill>
          <a:schemeClr val="lt1">
            <a:alpha val="90000"/>
            <a:hueOff val="0"/>
            <a:satOff val="0"/>
            <a:lumOff val="0"/>
            <a:alphaOff val="0"/>
          </a:schemeClr>
        </a:solidFill>
        <a:ln w="25400" cap="flat" cmpd="sng" algn="ctr">
          <a:solidFill>
            <a:schemeClr val="accent2">
              <a:hueOff val="4332943"/>
              <a:satOff val="-35640"/>
              <a:lumOff val="-3451"/>
              <a:alphaOff val="0"/>
            </a:schemeClr>
          </a:solidFill>
          <a:prstDash val="solid"/>
        </a:ln>
        <a:effectLst/>
      </dsp:spPr>
      <dsp:style>
        <a:lnRef idx="2">
          <a:scrgbClr r="0" g="0" b="0"/>
        </a:lnRef>
        <a:fillRef idx="1">
          <a:scrgbClr r="0" g="0" b="0"/>
        </a:fillRef>
        <a:effectRef idx="0">
          <a:scrgbClr r="0" g="0" b="0"/>
        </a:effectRef>
        <a:fontRef idx="minor"/>
      </dsp:style>
    </dsp:sp>
    <dsp:sp modelId="{DC22A5CE-E2BF-C64C-8CD9-914E9068B25C}">
      <dsp:nvSpPr>
        <dsp:cNvPr id="0" name=""/>
        <dsp:cNvSpPr/>
      </dsp:nvSpPr>
      <dsp:spPr>
        <a:xfrm>
          <a:off x="520719" y="1613357"/>
          <a:ext cx="7290071" cy="501840"/>
        </a:xfrm>
        <a:prstGeom prst="roundRect">
          <a:avLst/>
        </a:prstGeom>
        <a:solidFill>
          <a:schemeClr val="accent2">
            <a:hueOff val="4332943"/>
            <a:satOff val="-35640"/>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547" tIns="0" rIns="275547" bIns="0" numCol="1" spcCol="1270" anchor="ctr" anchorCtr="0">
          <a:noAutofit/>
        </a:bodyPr>
        <a:lstStyle/>
        <a:p>
          <a:pPr marL="0" lvl="0" indent="0" algn="l" defTabSz="755650">
            <a:lnSpc>
              <a:spcPct val="90000"/>
            </a:lnSpc>
            <a:spcBef>
              <a:spcPct val="0"/>
            </a:spcBef>
            <a:spcAft>
              <a:spcPct val="35000"/>
            </a:spcAft>
            <a:buNone/>
          </a:pPr>
          <a:r>
            <a:rPr lang="en-US" sz="1700" kern="1200"/>
            <a:t>Freight Forwarders </a:t>
          </a:r>
        </a:p>
      </dsp:txBody>
      <dsp:txXfrm>
        <a:off x="545217" y="1637855"/>
        <a:ext cx="7241075" cy="452844"/>
      </dsp:txXfrm>
    </dsp:sp>
    <dsp:sp modelId="{9420A12E-160D-0345-8796-2C3AB292E224}">
      <dsp:nvSpPr>
        <dsp:cNvPr id="0" name=""/>
        <dsp:cNvSpPr/>
      </dsp:nvSpPr>
      <dsp:spPr>
        <a:xfrm>
          <a:off x="0" y="2635397"/>
          <a:ext cx="10414388" cy="428400"/>
        </a:xfrm>
        <a:prstGeom prst="rect">
          <a:avLst/>
        </a:prstGeom>
        <a:solidFill>
          <a:schemeClr val="lt1">
            <a:alpha val="90000"/>
            <a:hueOff val="0"/>
            <a:satOff val="0"/>
            <a:lumOff val="0"/>
            <a:alphaOff val="0"/>
          </a:schemeClr>
        </a:solidFill>
        <a:ln w="25400" cap="flat" cmpd="sng" algn="ctr">
          <a:solidFill>
            <a:schemeClr val="accent2">
              <a:hueOff val="6499415"/>
              <a:satOff val="-53459"/>
              <a:lumOff val="-5177"/>
              <a:alphaOff val="0"/>
            </a:schemeClr>
          </a:solidFill>
          <a:prstDash val="solid"/>
        </a:ln>
        <a:effectLst/>
      </dsp:spPr>
      <dsp:style>
        <a:lnRef idx="2">
          <a:scrgbClr r="0" g="0" b="0"/>
        </a:lnRef>
        <a:fillRef idx="1">
          <a:scrgbClr r="0" g="0" b="0"/>
        </a:fillRef>
        <a:effectRef idx="0">
          <a:scrgbClr r="0" g="0" b="0"/>
        </a:effectRef>
        <a:fontRef idx="minor"/>
      </dsp:style>
    </dsp:sp>
    <dsp:sp modelId="{1F4E84EB-6A35-C049-9202-6C5A87B245DB}">
      <dsp:nvSpPr>
        <dsp:cNvPr id="0" name=""/>
        <dsp:cNvSpPr/>
      </dsp:nvSpPr>
      <dsp:spPr>
        <a:xfrm>
          <a:off x="520719" y="2384477"/>
          <a:ext cx="7290071" cy="501840"/>
        </a:xfrm>
        <a:prstGeom prst="roundRect">
          <a:avLst/>
        </a:prstGeom>
        <a:solidFill>
          <a:schemeClr val="accent2">
            <a:hueOff val="6499415"/>
            <a:satOff val="-53459"/>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547" tIns="0" rIns="275547" bIns="0" numCol="1" spcCol="1270" anchor="ctr" anchorCtr="0">
          <a:noAutofit/>
        </a:bodyPr>
        <a:lstStyle/>
        <a:p>
          <a:pPr marL="0" lvl="0" indent="0" algn="l" defTabSz="755650">
            <a:lnSpc>
              <a:spcPct val="90000"/>
            </a:lnSpc>
            <a:spcBef>
              <a:spcPct val="0"/>
            </a:spcBef>
            <a:spcAft>
              <a:spcPct val="35000"/>
            </a:spcAft>
            <a:buNone/>
          </a:pPr>
          <a:r>
            <a:rPr lang="en-US" sz="1700" kern="1200"/>
            <a:t>Contracting Companies – Apps</a:t>
          </a:r>
        </a:p>
      </dsp:txBody>
      <dsp:txXfrm>
        <a:off x="545217" y="2408975"/>
        <a:ext cx="7241075" cy="452844"/>
      </dsp:txXfrm>
    </dsp:sp>
    <dsp:sp modelId="{1465D913-5037-ED4D-B00C-674EE1D21F87}">
      <dsp:nvSpPr>
        <dsp:cNvPr id="0" name=""/>
        <dsp:cNvSpPr/>
      </dsp:nvSpPr>
      <dsp:spPr>
        <a:xfrm>
          <a:off x="0" y="3406517"/>
          <a:ext cx="10414388" cy="428400"/>
        </a:xfrm>
        <a:prstGeom prst="rect">
          <a:avLst/>
        </a:prstGeom>
        <a:solidFill>
          <a:schemeClr val="lt1">
            <a:alpha val="90000"/>
            <a:hueOff val="0"/>
            <a:satOff val="0"/>
            <a:lumOff val="0"/>
            <a:alphaOff val="0"/>
          </a:schemeClr>
        </a:solidFill>
        <a:ln w="25400" cap="flat" cmpd="sng" algn="ctr">
          <a:solidFill>
            <a:schemeClr val="accent2">
              <a:hueOff val="8665887"/>
              <a:satOff val="-71279"/>
              <a:lumOff val="-6902"/>
              <a:alphaOff val="0"/>
            </a:schemeClr>
          </a:solidFill>
          <a:prstDash val="solid"/>
        </a:ln>
        <a:effectLst/>
      </dsp:spPr>
      <dsp:style>
        <a:lnRef idx="2">
          <a:scrgbClr r="0" g="0" b="0"/>
        </a:lnRef>
        <a:fillRef idx="1">
          <a:scrgbClr r="0" g="0" b="0"/>
        </a:fillRef>
        <a:effectRef idx="0">
          <a:scrgbClr r="0" g="0" b="0"/>
        </a:effectRef>
        <a:fontRef idx="minor"/>
      </dsp:style>
    </dsp:sp>
    <dsp:sp modelId="{B4A4CDE7-7760-F646-8AA6-E5B497E623F3}">
      <dsp:nvSpPr>
        <dsp:cNvPr id="0" name=""/>
        <dsp:cNvSpPr/>
      </dsp:nvSpPr>
      <dsp:spPr>
        <a:xfrm>
          <a:off x="520719" y="3155597"/>
          <a:ext cx="7290071" cy="501840"/>
        </a:xfrm>
        <a:prstGeom prst="roundRect">
          <a:avLst/>
        </a:prstGeom>
        <a:solidFill>
          <a:schemeClr val="accent2">
            <a:hueOff val="8665887"/>
            <a:satOff val="-7127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547" tIns="0" rIns="275547" bIns="0" numCol="1" spcCol="1270" anchor="ctr" anchorCtr="0">
          <a:noAutofit/>
        </a:bodyPr>
        <a:lstStyle/>
        <a:p>
          <a:pPr marL="0" lvl="0" indent="0" algn="l" defTabSz="755650">
            <a:lnSpc>
              <a:spcPct val="90000"/>
            </a:lnSpc>
            <a:spcBef>
              <a:spcPct val="0"/>
            </a:spcBef>
            <a:spcAft>
              <a:spcPct val="35000"/>
            </a:spcAft>
            <a:buNone/>
          </a:pPr>
          <a:r>
            <a:rPr lang="en-US" sz="1700" kern="1200"/>
            <a:t>Independent Contractors – Drivers</a:t>
          </a:r>
        </a:p>
      </dsp:txBody>
      <dsp:txXfrm>
        <a:off x="545217" y="3180095"/>
        <a:ext cx="7241075" cy="452844"/>
      </dsp:txXfrm>
    </dsp:sp>
    <dsp:sp modelId="{D7421B0E-9D5B-F146-BCE6-B470599C9BDF}">
      <dsp:nvSpPr>
        <dsp:cNvPr id="0" name=""/>
        <dsp:cNvSpPr/>
      </dsp:nvSpPr>
      <dsp:spPr>
        <a:xfrm>
          <a:off x="0" y="4177637"/>
          <a:ext cx="10414388" cy="428400"/>
        </a:xfrm>
        <a:prstGeom prst="rect">
          <a:avLst/>
        </a:prstGeom>
        <a:solidFill>
          <a:schemeClr val="lt1">
            <a:alpha val="90000"/>
            <a:hueOff val="0"/>
            <a:satOff val="0"/>
            <a:lumOff val="0"/>
            <a:alphaOff val="0"/>
          </a:schemeClr>
        </a:solidFill>
        <a:ln w="25400" cap="flat" cmpd="sng" algn="ctr">
          <a:solidFill>
            <a:schemeClr val="accent2">
              <a:hueOff val="10832357"/>
              <a:satOff val="-89099"/>
              <a:lumOff val="-8628"/>
              <a:alphaOff val="0"/>
            </a:schemeClr>
          </a:solidFill>
          <a:prstDash val="solid"/>
        </a:ln>
        <a:effectLst/>
      </dsp:spPr>
      <dsp:style>
        <a:lnRef idx="2">
          <a:scrgbClr r="0" g="0" b="0"/>
        </a:lnRef>
        <a:fillRef idx="1">
          <a:scrgbClr r="0" g="0" b="0"/>
        </a:fillRef>
        <a:effectRef idx="0">
          <a:scrgbClr r="0" g="0" b="0"/>
        </a:effectRef>
        <a:fontRef idx="minor"/>
      </dsp:style>
    </dsp:sp>
    <dsp:sp modelId="{71D9EDE0-9526-BA41-9C52-8E1977863C98}">
      <dsp:nvSpPr>
        <dsp:cNvPr id="0" name=""/>
        <dsp:cNvSpPr/>
      </dsp:nvSpPr>
      <dsp:spPr>
        <a:xfrm>
          <a:off x="520719" y="3926717"/>
          <a:ext cx="7290071" cy="501840"/>
        </a:xfrm>
        <a:prstGeom prst="roundRect">
          <a:avLst/>
        </a:prstGeom>
        <a:solidFill>
          <a:schemeClr val="accent2">
            <a:hueOff val="10832357"/>
            <a:satOff val="-89099"/>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547" tIns="0" rIns="275547" bIns="0" numCol="1" spcCol="1270" anchor="ctr" anchorCtr="0">
          <a:noAutofit/>
        </a:bodyPr>
        <a:lstStyle/>
        <a:p>
          <a:pPr marL="0" lvl="0" indent="0" algn="l" defTabSz="755650">
            <a:lnSpc>
              <a:spcPct val="90000"/>
            </a:lnSpc>
            <a:spcBef>
              <a:spcPct val="0"/>
            </a:spcBef>
            <a:spcAft>
              <a:spcPct val="35000"/>
            </a:spcAft>
            <a:buNone/>
          </a:pPr>
          <a:r>
            <a:rPr lang="en-US" sz="1700" kern="1200"/>
            <a:t>Owner-Operators</a:t>
          </a:r>
        </a:p>
      </dsp:txBody>
      <dsp:txXfrm>
        <a:off x="545217" y="3951215"/>
        <a:ext cx="7241075"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9927D-9110-D840-A95C-3278F77ADCA8}">
      <dsp:nvSpPr>
        <dsp:cNvPr id="0" name=""/>
        <dsp:cNvSpPr/>
      </dsp:nvSpPr>
      <dsp:spPr>
        <a:xfrm rot="16200000">
          <a:off x="-1571101" y="1573790"/>
          <a:ext cx="5786458" cy="2638877"/>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en-US" sz="1400" b="1" kern="1200"/>
            <a:t>Profile and Contract</a:t>
          </a:r>
        </a:p>
        <a:p>
          <a:pPr marL="57150" lvl="1" indent="-57150" algn="l" defTabSz="488950">
            <a:lnSpc>
              <a:spcPct val="90000"/>
            </a:lnSpc>
            <a:spcBef>
              <a:spcPct val="0"/>
            </a:spcBef>
            <a:spcAft>
              <a:spcPct val="15000"/>
            </a:spcAft>
            <a:buChar char="•"/>
          </a:pPr>
          <a:r>
            <a:rPr lang="en-US" sz="1100" kern="1200"/>
            <a:t>Standard broker–carrier contract required and enforced for each carrier providing services</a:t>
          </a:r>
        </a:p>
        <a:p>
          <a:pPr marL="57150" lvl="1" indent="-57150" algn="l" defTabSz="488950">
            <a:lnSpc>
              <a:spcPct val="90000"/>
            </a:lnSpc>
            <a:spcBef>
              <a:spcPct val="0"/>
            </a:spcBef>
            <a:spcAft>
              <a:spcPct val="15000"/>
            </a:spcAft>
            <a:buChar char="•"/>
          </a:pPr>
          <a:r>
            <a:rPr lang="en-US" sz="1100" kern="1200"/>
            <a:t>Contract only with carriers with separate business entities (i.e., LLC)  </a:t>
          </a:r>
        </a:p>
        <a:p>
          <a:pPr marL="57150" lvl="1" indent="-57150" algn="l" defTabSz="488950">
            <a:lnSpc>
              <a:spcPct val="90000"/>
            </a:lnSpc>
            <a:spcBef>
              <a:spcPct val="0"/>
            </a:spcBef>
            <a:spcAft>
              <a:spcPct val="15000"/>
            </a:spcAft>
            <a:buChar char="•"/>
          </a:pPr>
          <a:r>
            <a:rPr lang="en-US" sz="1100" kern="1200"/>
            <a:t>Select and contract only with properly “qualified” carriers</a:t>
          </a:r>
        </a:p>
      </dsp:txBody>
      <dsp:txXfrm rot="5400000">
        <a:off x="2689" y="1157292"/>
        <a:ext cx="2638877" cy="3471874"/>
      </dsp:txXfrm>
    </dsp:sp>
    <dsp:sp modelId="{D4E8D405-2138-834C-A564-1646D01EBFCA}">
      <dsp:nvSpPr>
        <dsp:cNvPr id="0" name=""/>
        <dsp:cNvSpPr/>
      </dsp:nvSpPr>
      <dsp:spPr>
        <a:xfrm rot="16200000">
          <a:off x="1265692" y="1573790"/>
          <a:ext cx="5786458" cy="2638877"/>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en-US" sz="1400" b="1" kern="1200"/>
            <a:t>Regulatory</a:t>
          </a:r>
        </a:p>
        <a:p>
          <a:pPr marL="57150" lvl="1" indent="-57150" algn="l" defTabSz="488950">
            <a:lnSpc>
              <a:spcPct val="90000"/>
            </a:lnSpc>
            <a:spcBef>
              <a:spcPct val="0"/>
            </a:spcBef>
            <a:spcAft>
              <a:spcPct val="15000"/>
            </a:spcAft>
            <a:buChar char="•"/>
          </a:pPr>
          <a:r>
            <a:rPr lang="en-US" sz="1100" kern="1200"/>
            <a:t>Broker authority (no carrier authority)</a:t>
          </a:r>
        </a:p>
        <a:p>
          <a:pPr marL="57150" lvl="1" indent="-57150" algn="l" defTabSz="488950">
            <a:lnSpc>
              <a:spcPct val="90000"/>
            </a:lnSpc>
            <a:spcBef>
              <a:spcPct val="0"/>
            </a:spcBef>
            <a:spcAft>
              <a:spcPct val="15000"/>
            </a:spcAft>
            <a:buChar char="•"/>
          </a:pPr>
          <a:r>
            <a:rPr lang="en-US" sz="1100" kern="1200"/>
            <a:t>Contract only with carriers with required MC licensing</a:t>
          </a:r>
        </a:p>
        <a:p>
          <a:pPr marL="114300" lvl="2" indent="-57150" algn="l" defTabSz="488950">
            <a:lnSpc>
              <a:spcPct val="90000"/>
            </a:lnSpc>
            <a:spcBef>
              <a:spcPct val="0"/>
            </a:spcBef>
            <a:spcAft>
              <a:spcPct val="15000"/>
            </a:spcAft>
            <a:buChar char="•"/>
          </a:pPr>
          <a:r>
            <a:rPr lang="en-US" sz="1100" kern="1200"/>
            <a:t>Federal MC level</a:t>
          </a:r>
        </a:p>
        <a:p>
          <a:pPr marL="114300" lvl="2" indent="-57150" algn="l" defTabSz="488950">
            <a:lnSpc>
              <a:spcPct val="90000"/>
            </a:lnSpc>
            <a:spcBef>
              <a:spcPct val="0"/>
            </a:spcBef>
            <a:spcAft>
              <a:spcPct val="15000"/>
            </a:spcAft>
            <a:buChar char="•"/>
          </a:pPr>
          <a:r>
            <a:rPr lang="en-US" sz="1100" kern="1200"/>
            <a:t>State MC permit (i.e., CA)</a:t>
          </a:r>
        </a:p>
        <a:p>
          <a:pPr marL="57150" lvl="1" indent="-57150" algn="l" defTabSz="488950">
            <a:lnSpc>
              <a:spcPct val="90000"/>
            </a:lnSpc>
            <a:spcBef>
              <a:spcPct val="0"/>
            </a:spcBef>
            <a:spcAft>
              <a:spcPct val="15000"/>
            </a:spcAft>
            <a:buChar char="•"/>
          </a:pPr>
          <a:r>
            <a:rPr lang="en-US" sz="1100" kern="1200"/>
            <a:t>Contract only with carriers with required DOT licensing and tracking</a:t>
          </a:r>
        </a:p>
        <a:p>
          <a:pPr marL="114300" lvl="2" indent="-57150" algn="l" defTabSz="488950">
            <a:lnSpc>
              <a:spcPct val="90000"/>
            </a:lnSpc>
            <a:spcBef>
              <a:spcPct val="0"/>
            </a:spcBef>
            <a:spcAft>
              <a:spcPct val="15000"/>
            </a:spcAft>
            <a:buChar char="•"/>
          </a:pPr>
          <a:r>
            <a:rPr lang="en-US" sz="1100" kern="1200"/>
            <a:t>Federal USDOT number</a:t>
          </a:r>
        </a:p>
        <a:p>
          <a:pPr marL="114300" lvl="2" indent="-57150" algn="l" defTabSz="488950">
            <a:lnSpc>
              <a:spcPct val="90000"/>
            </a:lnSpc>
            <a:spcBef>
              <a:spcPct val="0"/>
            </a:spcBef>
            <a:spcAft>
              <a:spcPct val="15000"/>
            </a:spcAft>
            <a:buChar char="•"/>
          </a:pPr>
          <a:r>
            <a:rPr lang="en-US" sz="1100" kern="1200"/>
            <a:t>State DOT number</a:t>
          </a:r>
        </a:p>
      </dsp:txBody>
      <dsp:txXfrm rot="5400000">
        <a:off x="2839482" y="1157292"/>
        <a:ext cx="2638877" cy="3471874"/>
      </dsp:txXfrm>
    </dsp:sp>
    <dsp:sp modelId="{85DF44B7-55FE-1E44-B1C9-4F60B9170EEC}">
      <dsp:nvSpPr>
        <dsp:cNvPr id="0" name=""/>
        <dsp:cNvSpPr/>
      </dsp:nvSpPr>
      <dsp:spPr>
        <a:xfrm rot="16200000">
          <a:off x="4102486" y="1573790"/>
          <a:ext cx="5786458" cy="2638877"/>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en-US" sz="1400" b="1" kern="1200"/>
            <a:t>Insurance Coverages</a:t>
          </a:r>
        </a:p>
        <a:p>
          <a:pPr marL="57150" lvl="1" indent="-57150" algn="l" defTabSz="488950">
            <a:lnSpc>
              <a:spcPct val="90000"/>
            </a:lnSpc>
            <a:spcBef>
              <a:spcPct val="0"/>
            </a:spcBef>
            <a:spcAft>
              <a:spcPct val="15000"/>
            </a:spcAft>
            <a:buChar char="•"/>
          </a:pPr>
          <a:r>
            <a:rPr lang="en-US" sz="1100" kern="1200"/>
            <a:t>Contract only with carriers with required insurance coverages</a:t>
          </a:r>
        </a:p>
        <a:p>
          <a:pPr marL="114300" lvl="2" indent="-57150" algn="l" defTabSz="488950">
            <a:lnSpc>
              <a:spcPct val="90000"/>
            </a:lnSpc>
            <a:spcBef>
              <a:spcPct val="0"/>
            </a:spcBef>
            <a:spcAft>
              <a:spcPct val="15000"/>
            </a:spcAft>
            <a:buChar char="•"/>
          </a:pPr>
          <a:r>
            <a:rPr lang="en-US" sz="1100" kern="1200"/>
            <a:t>Commercial liability, GL, cargo</a:t>
          </a:r>
        </a:p>
        <a:p>
          <a:pPr marL="114300" lvl="2" indent="-57150" algn="l" defTabSz="488950">
            <a:lnSpc>
              <a:spcPct val="90000"/>
            </a:lnSpc>
            <a:spcBef>
              <a:spcPct val="0"/>
            </a:spcBef>
            <a:spcAft>
              <a:spcPct val="15000"/>
            </a:spcAft>
            <a:buChar char="•"/>
          </a:pPr>
          <a:r>
            <a:rPr lang="en-US" sz="1100" kern="1200"/>
            <a:t>Occupational accident / workers’ comp – require coverage for all workers and verify (avoid missiles)</a:t>
          </a:r>
        </a:p>
        <a:p>
          <a:pPr marL="114300" lvl="2" indent="-57150" algn="l" defTabSz="488950">
            <a:lnSpc>
              <a:spcPct val="90000"/>
            </a:lnSpc>
            <a:spcBef>
              <a:spcPct val="0"/>
            </a:spcBef>
            <a:spcAft>
              <a:spcPct val="15000"/>
            </a:spcAft>
            <a:buChar char="•"/>
          </a:pPr>
          <a:r>
            <a:rPr lang="en-US" sz="1100" kern="1200"/>
            <a:t>If occ-acc, require CL</a:t>
          </a:r>
        </a:p>
        <a:p>
          <a:pPr marL="57150" lvl="1" indent="-57150" algn="l" defTabSz="488950">
            <a:lnSpc>
              <a:spcPct val="90000"/>
            </a:lnSpc>
            <a:spcBef>
              <a:spcPct val="0"/>
            </a:spcBef>
            <a:spcAft>
              <a:spcPct val="15000"/>
            </a:spcAft>
            <a:buChar char="•"/>
          </a:pPr>
          <a:r>
            <a:rPr lang="en-US" sz="1100" kern="1200"/>
            <a:t>Do not allow insurances coverages for carriers under your broker company name – no “chargebacks” – not a “376 lease”</a:t>
          </a:r>
        </a:p>
        <a:p>
          <a:pPr marL="57150" lvl="1" indent="-57150" algn="l" defTabSz="488950">
            <a:lnSpc>
              <a:spcPct val="90000"/>
            </a:lnSpc>
            <a:spcBef>
              <a:spcPct val="0"/>
            </a:spcBef>
            <a:spcAft>
              <a:spcPct val="15000"/>
            </a:spcAft>
            <a:buChar char="•"/>
          </a:pPr>
          <a:r>
            <a:rPr lang="en-US" sz="1100" kern="1200"/>
            <a:t>Consider CAL rather than HNO</a:t>
          </a:r>
        </a:p>
      </dsp:txBody>
      <dsp:txXfrm rot="5400000">
        <a:off x="5676276" y="1157292"/>
        <a:ext cx="2638877" cy="3471874"/>
      </dsp:txXfrm>
    </dsp:sp>
    <dsp:sp modelId="{425CF94B-EFA8-3247-9D1D-4328E2C2E288}">
      <dsp:nvSpPr>
        <dsp:cNvPr id="0" name=""/>
        <dsp:cNvSpPr/>
      </dsp:nvSpPr>
      <dsp:spPr>
        <a:xfrm rot="16200000">
          <a:off x="6939280" y="1573790"/>
          <a:ext cx="5786458" cy="2638877"/>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en-US" sz="1400" b="1" kern="1200"/>
            <a:t>Checks and </a:t>
          </a:r>
          <a:r>
            <a:rPr lang="en-US" sz="1400" b="1" kern="1200" err="1"/>
            <a:t>Quals</a:t>
          </a:r>
          <a:endParaRPr lang="en-US" sz="1400" b="1" kern="1200"/>
        </a:p>
        <a:p>
          <a:pPr marL="57150" lvl="1" indent="-57150" algn="l" defTabSz="488950">
            <a:lnSpc>
              <a:spcPct val="90000"/>
            </a:lnSpc>
            <a:spcBef>
              <a:spcPct val="0"/>
            </a:spcBef>
            <a:spcAft>
              <a:spcPct val="15000"/>
            </a:spcAft>
            <a:buChar char="•"/>
          </a:pPr>
          <a:r>
            <a:rPr lang="en-US" sz="1100" kern="1200"/>
            <a:t>Identity</a:t>
          </a:r>
        </a:p>
        <a:p>
          <a:pPr marL="57150" lvl="1" indent="-57150" algn="l" defTabSz="488950">
            <a:lnSpc>
              <a:spcPct val="90000"/>
            </a:lnSpc>
            <a:spcBef>
              <a:spcPct val="0"/>
            </a:spcBef>
            <a:spcAft>
              <a:spcPct val="15000"/>
            </a:spcAft>
            <a:buChar char="•"/>
          </a:pPr>
          <a:r>
            <a:rPr lang="en-US" sz="1100" kern="1200"/>
            <a:t>Driver License</a:t>
          </a:r>
        </a:p>
        <a:p>
          <a:pPr marL="57150" lvl="1" indent="-57150" algn="l" defTabSz="488950">
            <a:lnSpc>
              <a:spcPct val="90000"/>
            </a:lnSpc>
            <a:spcBef>
              <a:spcPct val="0"/>
            </a:spcBef>
            <a:spcAft>
              <a:spcPct val="15000"/>
            </a:spcAft>
            <a:buChar char="•"/>
          </a:pPr>
          <a:r>
            <a:rPr lang="en-US" sz="1100" kern="1200"/>
            <a:t>MVR</a:t>
          </a:r>
        </a:p>
        <a:p>
          <a:pPr marL="57150" lvl="1" indent="-57150" algn="l" defTabSz="488950">
            <a:lnSpc>
              <a:spcPct val="90000"/>
            </a:lnSpc>
            <a:spcBef>
              <a:spcPct val="0"/>
            </a:spcBef>
            <a:spcAft>
              <a:spcPct val="15000"/>
            </a:spcAft>
            <a:buChar char="•"/>
          </a:pPr>
          <a:r>
            <a:rPr lang="en-US" sz="1100" kern="1200"/>
            <a:t>Background Check</a:t>
          </a:r>
        </a:p>
        <a:p>
          <a:pPr marL="57150" lvl="1" indent="-57150" algn="l" defTabSz="488950">
            <a:lnSpc>
              <a:spcPct val="90000"/>
            </a:lnSpc>
            <a:spcBef>
              <a:spcPct val="0"/>
            </a:spcBef>
            <a:spcAft>
              <a:spcPct val="15000"/>
            </a:spcAft>
            <a:buChar char="•"/>
          </a:pPr>
          <a:r>
            <a:rPr lang="en-US" sz="1100" kern="1200" err="1"/>
            <a:t>Safersys</a:t>
          </a:r>
          <a:endParaRPr lang="en-US" sz="1100" kern="1200"/>
        </a:p>
        <a:p>
          <a:pPr marL="57150" lvl="1" indent="-57150" algn="l" defTabSz="488950">
            <a:lnSpc>
              <a:spcPct val="90000"/>
            </a:lnSpc>
            <a:spcBef>
              <a:spcPct val="0"/>
            </a:spcBef>
            <a:spcAft>
              <a:spcPct val="15000"/>
            </a:spcAft>
            <a:buChar char="•"/>
          </a:pPr>
          <a:r>
            <a:rPr lang="en-US" sz="1100" kern="1200"/>
            <a:t>Drug Test</a:t>
          </a:r>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r>
            <a:rPr lang="en-US" sz="1100" kern="1200"/>
            <a:t>All related expiries</a:t>
          </a:r>
        </a:p>
      </dsp:txBody>
      <dsp:txXfrm rot="5400000">
        <a:off x="8513070" y="1157292"/>
        <a:ext cx="2638877" cy="347187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tiff"/><Relationship Id="rId3" Type="http://schemas.openxmlformats.org/officeDocument/2006/relationships/image" Target="../media/image9.tiff"/><Relationship Id="rId7" Type="http://schemas.openxmlformats.org/officeDocument/2006/relationships/image" Target="../media/image13.tiff"/><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tiff"/><Relationship Id="rId11" Type="http://schemas.openxmlformats.org/officeDocument/2006/relationships/image" Target="../media/image16.tiff"/><Relationship Id="rId5" Type="http://schemas.openxmlformats.org/officeDocument/2006/relationships/image" Target="../media/image11.jpeg"/><Relationship Id="rId10" Type="http://schemas.openxmlformats.org/officeDocument/2006/relationships/image" Target="../media/image4.png"/><Relationship Id="rId4" Type="http://schemas.openxmlformats.org/officeDocument/2006/relationships/image" Target="../media/image10.jpeg"/><Relationship Id="rId9" Type="http://schemas.openxmlformats.org/officeDocument/2006/relationships/image" Target="../media/image15.tif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id="{93D86536-AA3C-4144-B54C-61879417B907}"/>
              </a:ext>
            </a:extLst>
          </p:cNvPr>
          <p:cNvSpPr>
            <a:spLocks noGrp="1"/>
          </p:cNvSpPr>
          <p:nvPr>
            <p:ph type="ftr" sz="quarter" idx="10"/>
          </p:nvPr>
        </p:nvSpPr>
        <p:spPr>
          <a:xfrm>
            <a:off x="14888989" y="12821907"/>
            <a:ext cx="9040045" cy="730137"/>
          </a:xfrm>
          <a:prstGeom prst="rect">
            <a:avLst/>
          </a:prstGeom>
        </p:spPr>
        <p:txBody>
          <a:bodyPr/>
          <a:lstStyle/>
          <a:p>
            <a:endParaRPr lang="es-MX"/>
          </a:p>
        </p:txBody>
      </p:sp>
      <p:sp>
        <p:nvSpPr>
          <p:cNvPr id="13" name="Slide Number Placeholder 3">
            <a:extLst>
              <a:ext uri="{FF2B5EF4-FFF2-40B4-BE49-F238E27FC236}">
                <a16:creationId xmlns:a16="http://schemas.microsoft.com/office/drawing/2014/main" id="{70D15D30-24CE-4FE5-8DA3-371E0874F2CC}"/>
              </a:ext>
            </a:extLst>
          </p:cNvPr>
          <p:cNvSpPr>
            <a:spLocks noGrp="1"/>
          </p:cNvSpPr>
          <p:nvPr>
            <p:ph type="sldNum" sz="quarter" idx="11"/>
          </p:nvPr>
        </p:nvSpPr>
        <p:spPr>
          <a:xfrm>
            <a:off x="20348570" y="11836494"/>
            <a:ext cx="3614326" cy="1350477"/>
          </a:xfrm>
          <a:prstGeom prst="rect">
            <a:avLst/>
          </a:prstGeom>
        </p:spPr>
        <p:txBody>
          <a:bodyPr/>
          <a:lstStyle/>
          <a:p>
            <a:fld id="{82B58E84-AC82-4473-B355-9097C5182066}" type="slidenum">
              <a:rPr lang="es-MX" smtClean="0"/>
              <a:t>‹#›</a:t>
            </a:fld>
            <a:endParaRPr lang="es-MX"/>
          </a:p>
        </p:txBody>
      </p:sp>
      <p:sp>
        <p:nvSpPr>
          <p:cNvPr id="16" name="Rectangle 15">
            <a:extLst>
              <a:ext uri="{FF2B5EF4-FFF2-40B4-BE49-F238E27FC236}">
                <a16:creationId xmlns:a16="http://schemas.microsoft.com/office/drawing/2014/main" id="{11C16023-65F4-45C3-ACB0-6D0CAE04E139}"/>
              </a:ext>
            </a:extLst>
          </p:cNvPr>
          <p:cNvSpPr/>
          <p:nvPr/>
        </p:nvSpPr>
        <p:spPr>
          <a:xfrm>
            <a:off x="3" y="5124533"/>
            <a:ext cx="7499714" cy="1715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0" rIns="60962" bIns="30480" numCol="1" spcCol="0" rtlCol="0" fromWordArt="0" anchor="ctr" anchorCtr="0" forceAA="0" compatLnSpc="1">
            <a:prstTxWarp prst="textNoShape">
              <a:avLst/>
            </a:prstTxWarp>
            <a:noAutofit/>
          </a:bodyPr>
          <a:lstStyle/>
          <a:p>
            <a:pPr algn="ctr"/>
            <a:endParaRPr kumimoji="1" lang="es-MX" sz="1199"/>
          </a:p>
        </p:txBody>
      </p:sp>
      <p:sp>
        <p:nvSpPr>
          <p:cNvPr id="26" name="Rectangle 25">
            <a:extLst>
              <a:ext uri="{FF2B5EF4-FFF2-40B4-BE49-F238E27FC236}">
                <a16:creationId xmlns:a16="http://schemas.microsoft.com/office/drawing/2014/main" id="{BC88F02D-F1E9-48AA-89A1-850156E6BFCC}"/>
              </a:ext>
            </a:extLst>
          </p:cNvPr>
          <p:cNvSpPr/>
          <p:nvPr/>
        </p:nvSpPr>
        <p:spPr>
          <a:xfrm>
            <a:off x="3" y="5919158"/>
            <a:ext cx="4861191" cy="857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0" rIns="60962" bIns="30480" numCol="1" spcCol="0" rtlCol="0" fromWordArt="0" anchor="ctr" anchorCtr="0" forceAA="0" compatLnSpc="1">
            <a:prstTxWarp prst="textNoShape">
              <a:avLst/>
            </a:prstTxWarp>
            <a:noAutofit/>
          </a:bodyPr>
          <a:lstStyle/>
          <a:p>
            <a:pPr algn="ctr"/>
            <a:endParaRPr kumimoji="1" lang="es-MX" sz="1199"/>
          </a:p>
        </p:txBody>
      </p:sp>
      <p:sp>
        <p:nvSpPr>
          <p:cNvPr id="32" name="Footer Placeholder 4">
            <a:extLst>
              <a:ext uri="{FF2B5EF4-FFF2-40B4-BE49-F238E27FC236}">
                <a16:creationId xmlns:a16="http://schemas.microsoft.com/office/drawing/2014/main" id="{71E0B70F-C317-477D-A7A4-BA6CB5910848}"/>
              </a:ext>
            </a:extLst>
          </p:cNvPr>
          <p:cNvSpPr txBox="1">
            <a:spLocks/>
          </p:cNvSpPr>
          <p:nvPr/>
        </p:nvSpPr>
        <p:spPr>
          <a:xfrm>
            <a:off x="6906754" y="6250555"/>
            <a:ext cx="4520023" cy="365125"/>
          </a:xfrm>
          <a:prstGeom prst="rect">
            <a:avLst/>
          </a:prstGeom>
        </p:spPr>
        <p:txBody>
          <a:bodyPr vert="horz" lIns="60962" tIns="30480" rIns="60962" bIns="30480" rtlCol="0" anchor="ctr"/>
          <a:lstStyle>
            <a:defPPr>
              <a:defRPr lang="en-US"/>
            </a:defPPr>
            <a:lvl1pPr marL="0" algn="r" defTabSz="1828617" rtl="0" eaLnBrk="1" latinLnBrk="0" hangingPunct="1">
              <a:defRPr sz="1800" kern="1200">
                <a:solidFill>
                  <a:schemeClr val="tx1">
                    <a:tint val="75000"/>
                  </a:schemeClr>
                </a:solidFill>
                <a:latin typeface="+mn-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r>
              <a:rPr lang="es-MX" sz="1199" err="1"/>
              <a:t>Openforce</a:t>
            </a:r>
            <a:r>
              <a:rPr lang="es-MX" sz="1199"/>
              <a:t>© </a:t>
            </a:r>
            <a:r>
              <a:rPr lang="es-MX" sz="1199" err="1"/>
              <a:t>Proprietary</a:t>
            </a:r>
            <a:r>
              <a:rPr lang="es-MX" sz="1199"/>
              <a:t> &amp; </a:t>
            </a:r>
            <a:r>
              <a:rPr lang="es-MX" sz="1199" err="1"/>
              <a:t>Confidential</a:t>
            </a:r>
            <a:endParaRPr lang="es-MX" sz="1199"/>
          </a:p>
        </p:txBody>
      </p:sp>
      <p:sp>
        <p:nvSpPr>
          <p:cNvPr id="33" name="Slide Number Placeholder 5">
            <a:extLst>
              <a:ext uri="{FF2B5EF4-FFF2-40B4-BE49-F238E27FC236}">
                <a16:creationId xmlns:a16="http://schemas.microsoft.com/office/drawing/2014/main" id="{F83BED35-29A6-4C32-B778-A03E0445A02F}"/>
              </a:ext>
            </a:extLst>
          </p:cNvPr>
          <p:cNvSpPr txBox="1">
            <a:spLocks/>
          </p:cNvSpPr>
          <p:nvPr/>
        </p:nvSpPr>
        <p:spPr>
          <a:xfrm>
            <a:off x="9636547" y="5757770"/>
            <a:ext cx="1807163" cy="675343"/>
          </a:xfrm>
          <a:prstGeom prst="rect">
            <a:avLst/>
          </a:prstGeom>
        </p:spPr>
        <p:txBody>
          <a:bodyPr vert="horz" lIns="60962" tIns="30480" rIns="60962" bIns="30480" rtlCol="0" anchor="b"/>
          <a:lstStyle>
            <a:defPPr>
              <a:defRPr lang="en-US"/>
            </a:defPPr>
            <a:lvl1pPr marL="0" algn="r" defTabSz="1828617" rtl="0" eaLnBrk="1" latinLnBrk="0" hangingPunct="1">
              <a:defRPr sz="6600" kern="1200">
                <a:solidFill>
                  <a:schemeClr val="tx2">
                    <a:lumMod val="20000"/>
                    <a:lumOff val="80000"/>
                  </a:schemeClr>
                </a:solidFill>
                <a:latin typeface="+mj-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fld id="{030360ED-EBE7-491D-96B0-99A4D302653B}" type="slidenum">
              <a:rPr lang="es-MX" sz="2400" smtClean="0"/>
              <a:pPr/>
              <a:t>‹#›</a:t>
            </a:fld>
            <a:endParaRPr lang="es-MX" sz="2400" dirty="0"/>
          </a:p>
        </p:txBody>
      </p:sp>
      <p:sp>
        <p:nvSpPr>
          <p:cNvPr id="15" name="Rectangle 14">
            <a:extLst>
              <a:ext uri="{FF2B5EF4-FFF2-40B4-BE49-F238E27FC236}">
                <a16:creationId xmlns:a16="http://schemas.microsoft.com/office/drawing/2014/main" id="{60E2AEEC-D91C-4560-8C3B-67C2BC367E22}"/>
              </a:ext>
            </a:extLst>
          </p:cNvPr>
          <p:cNvSpPr/>
          <p:nvPr/>
        </p:nvSpPr>
        <p:spPr>
          <a:xfrm>
            <a:off x="509064" y="5788508"/>
            <a:ext cx="3828725" cy="1069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0" rIns="60962" bIns="30480" numCol="1" spcCol="0" rtlCol="0" fromWordArt="0" anchor="ctr" anchorCtr="0" forceAA="0" compatLnSpc="1">
            <a:prstTxWarp prst="textNoShape">
              <a:avLst/>
            </a:prstTxWarp>
            <a:noAutofit/>
          </a:bodyPr>
          <a:lstStyle/>
          <a:p>
            <a:pPr algn="ctr"/>
            <a:endParaRPr kumimoji="1" lang="es-MX" sz="1199"/>
          </a:p>
        </p:txBody>
      </p:sp>
      <p:sp>
        <p:nvSpPr>
          <p:cNvPr id="17" name="Text Placeholder 11">
            <a:extLst>
              <a:ext uri="{FF2B5EF4-FFF2-40B4-BE49-F238E27FC236}">
                <a16:creationId xmlns:a16="http://schemas.microsoft.com/office/drawing/2014/main" id="{58B02427-0172-4391-A858-5018DD6D159B}"/>
              </a:ext>
            </a:extLst>
          </p:cNvPr>
          <p:cNvSpPr txBox="1">
            <a:spLocks/>
          </p:cNvSpPr>
          <p:nvPr/>
        </p:nvSpPr>
        <p:spPr>
          <a:xfrm>
            <a:off x="600233" y="5895314"/>
            <a:ext cx="6400934" cy="728190"/>
          </a:xfrm>
          <a:prstGeom prst="rect">
            <a:avLst/>
          </a:prstGeom>
        </p:spPr>
        <p:txBody>
          <a:bodyPr>
            <a:normAutofit lnSpcReduction="10000"/>
          </a:bodyPr>
          <a:lstStyle>
            <a:lvl1pPr marL="0" indent="0" algn="l" defTabSz="1371417" rtl="0" eaLnBrk="1" latinLnBrk="0" hangingPunct="1">
              <a:lnSpc>
                <a:spcPct val="160000"/>
              </a:lnSpc>
              <a:spcBef>
                <a:spcPts val="0"/>
              </a:spcBef>
              <a:buFont typeface="Arial" panose="020B0604020202020204" pitchFamily="34" charset="0"/>
              <a:buNone/>
              <a:defRPr kumimoji="1" sz="1600" kern="1200" baseline="0">
                <a:solidFill>
                  <a:schemeClr val="tx2"/>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lnSpc>
                <a:spcPct val="100000"/>
              </a:lnSpc>
            </a:pPr>
            <a:r>
              <a:rPr lang="es-MX" sz="1067">
                <a:solidFill>
                  <a:srgbClr val="7F8899"/>
                </a:solidFill>
              </a:rPr>
              <a:t>©</a:t>
            </a:r>
            <a:r>
              <a:rPr lang="en-US" altLang="ja-JP" sz="1067">
                <a:solidFill>
                  <a:srgbClr val="7F8899"/>
                </a:solidFill>
              </a:rPr>
              <a:t>2020 </a:t>
            </a:r>
            <a:r>
              <a:rPr lang="en-US" altLang="ja-JP" sz="1067" err="1">
                <a:solidFill>
                  <a:srgbClr val="7F8899"/>
                </a:solidFill>
              </a:rPr>
              <a:t>Openforce</a:t>
            </a:r>
            <a:r>
              <a:rPr lang="en-US" altLang="ja-JP" sz="1067">
                <a:solidFill>
                  <a:srgbClr val="7F8899"/>
                </a:solidFill>
              </a:rPr>
              <a:t>. All Rights Reserved. Trademarks featured herein are the property of their respective trademark owners. Any use of non-</a:t>
            </a:r>
            <a:r>
              <a:rPr lang="en-US" altLang="ja-JP" sz="1067" err="1">
                <a:solidFill>
                  <a:srgbClr val="7F8899"/>
                </a:solidFill>
              </a:rPr>
              <a:t>Openforce</a:t>
            </a:r>
            <a:r>
              <a:rPr lang="en-US" altLang="ja-JP" sz="1067">
                <a:solidFill>
                  <a:srgbClr val="7F8899"/>
                </a:solidFill>
              </a:rPr>
              <a:t> trademarks is intended for reference or identification purposes only and does not indicate affiliation, sponsorship, or endorsement of </a:t>
            </a:r>
            <a:r>
              <a:rPr lang="en-US" altLang="ja-JP" sz="1067" err="1">
                <a:solidFill>
                  <a:srgbClr val="7F8899"/>
                </a:solidFill>
              </a:rPr>
              <a:t>Openforce</a:t>
            </a:r>
            <a:r>
              <a:rPr lang="en-US" altLang="ja-JP" sz="1067">
                <a:solidFill>
                  <a:srgbClr val="7F8899"/>
                </a:solidFill>
              </a:rPr>
              <a:t> or any </a:t>
            </a:r>
            <a:r>
              <a:rPr lang="en-US" altLang="ja-JP" sz="1067" err="1">
                <a:solidFill>
                  <a:srgbClr val="7F8899"/>
                </a:solidFill>
              </a:rPr>
              <a:t>Openforce</a:t>
            </a:r>
            <a:r>
              <a:rPr lang="en-US" altLang="ja-JP" sz="1067">
                <a:solidFill>
                  <a:srgbClr val="7F8899"/>
                </a:solidFill>
              </a:rPr>
              <a:t> product or service.</a:t>
            </a:r>
          </a:p>
        </p:txBody>
      </p:sp>
      <p:sp>
        <p:nvSpPr>
          <p:cNvPr id="18" name="Picture Placeholder 6">
            <a:extLst>
              <a:ext uri="{FF2B5EF4-FFF2-40B4-BE49-F238E27FC236}">
                <a16:creationId xmlns:a16="http://schemas.microsoft.com/office/drawing/2014/main" id="{105B22A2-D6E5-43E4-8ECB-7886814C3C31}"/>
              </a:ext>
            </a:extLst>
          </p:cNvPr>
          <p:cNvSpPr txBox="1">
            <a:spLocks/>
          </p:cNvSpPr>
          <p:nvPr/>
        </p:nvSpPr>
        <p:spPr>
          <a:xfrm>
            <a:off x="0" y="2"/>
            <a:ext cx="12188825" cy="5510696"/>
          </a:xfrm>
          <a:prstGeom prst="rect">
            <a:avLst/>
          </a:prstGeom>
          <a:blipFill dpi="0" rotWithShape="1">
            <a:blip r:embed="rId2"/>
            <a:srcRect/>
            <a:stretch>
              <a:fillRect l="-5000" t="-20000" r="-9000" b="-29000"/>
            </a:stretch>
          </a:blip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kumimoji="1" sz="1600" kern="1200" baseline="0">
                <a:solidFill>
                  <a:schemeClr val="tx2"/>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defRPr/>
            </a:pPr>
            <a:endParaRPr lang="ja-JP" altLang="en-US" sz="1067"/>
          </a:p>
        </p:txBody>
      </p:sp>
      <p:sp>
        <p:nvSpPr>
          <p:cNvPr id="19" name="Rectangle 18">
            <a:extLst>
              <a:ext uri="{FF2B5EF4-FFF2-40B4-BE49-F238E27FC236}">
                <a16:creationId xmlns:a16="http://schemas.microsoft.com/office/drawing/2014/main" id="{F10229D7-F7D4-483D-B4DA-9F3B6B6C7497}"/>
              </a:ext>
            </a:extLst>
          </p:cNvPr>
          <p:cNvSpPr/>
          <p:nvPr/>
        </p:nvSpPr>
        <p:spPr>
          <a:xfrm>
            <a:off x="0" y="2408358"/>
            <a:ext cx="12188825" cy="2374290"/>
          </a:xfrm>
          <a:prstGeom prst="rect">
            <a:avLst/>
          </a:prstGeom>
          <a:solidFill>
            <a:srgbClr val="0C2E58">
              <a:alpha val="5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0" rIns="60962" bIns="30480" numCol="1" spcCol="0" rtlCol="0" fromWordArt="0" anchor="ctr" anchorCtr="0" forceAA="0" compatLnSpc="1">
            <a:prstTxWarp prst="textNoShape">
              <a:avLst/>
            </a:prstTxWarp>
            <a:noAutofit/>
          </a:bodyPr>
          <a:lstStyle/>
          <a:p>
            <a:pPr algn="ctr"/>
            <a:endParaRPr kumimoji="1" lang="es-MX" sz="1199"/>
          </a:p>
        </p:txBody>
      </p:sp>
      <p:pic>
        <p:nvPicPr>
          <p:cNvPr id="20" name="Picture 19" descr="A picture containing drawing&#10;&#10;Description automatically generated">
            <a:extLst>
              <a:ext uri="{FF2B5EF4-FFF2-40B4-BE49-F238E27FC236}">
                <a16:creationId xmlns:a16="http://schemas.microsoft.com/office/drawing/2014/main" id="{AAA931B7-E913-42C2-AFDD-C84EB13A1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95" y="684348"/>
            <a:ext cx="2469277" cy="705800"/>
          </a:xfrm>
          <a:prstGeom prst="rect">
            <a:avLst/>
          </a:prstGeom>
        </p:spPr>
      </p:pic>
      <p:sp>
        <p:nvSpPr>
          <p:cNvPr id="23" name="Title 1">
            <a:extLst>
              <a:ext uri="{FF2B5EF4-FFF2-40B4-BE49-F238E27FC236}">
                <a16:creationId xmlns:a16="http://schemas.microsoft.com/office/drawing/2014/main" id="{84849C6A-AA52-4CAE-9609-86998FD413D4}"/>
              </a:ext>
            </a:extLst>
          </p:cNvPr>
          <p:cNvSpPr>
            <a:spLocks noGrp="1"/>
          </p:cNvSpPr>
          <p:nvPr>
            <p:ph type="title" hasCustomPrompt="1"/>
          </p:nvPr>
        </p:nvSpPr>
        <p:spPr>
          <a:xfrm>
            <a:off x="829964" y="2002499"/>
            <a:ext cx="5563089" cy="1489202"/>
          </a:xfrm>
          <a:prstGeom prst="rect">
            <a:avLst/>
          </a:prstGeom>
        </p:spPr>
        <p:txBody>
          <a:bodyPr anchor="b"/>
          <a:lstStyle>
            <a:lvl1pPr algn="l">
              <a:defRPr b="1">
                <a:solidFill>
                  <a:srgbClr val="FAA21E"/>
                </a:solidFill>
              </a:defRPr>
            </a:lvl1pPr>
          </a:lstStyle>
          <a:p>
            <a:r>
              <a:rPr kumimoji="1" lang="en-US" altLang="ja-JP"/>
              <a:t>Slide title goes here</a:t>
            </a:r>
            <a:endParaRPr kumimoji="1" lang="ja-JP" altLang="en-US"/>
          </a:p>
        </p:txBody>
      </p:sp>
      <p:sp>
        <p:nvSpPr>
          <p:cNvPr id="34" name="Text Placeholder 5">
            <a:extLst>
              <a:ext uri="{FF2B5EF4-FFF2-40B4-BE49-F238E27FC236}">
                <a16:creationId xmlns:a16="http://schemas.microsoft.com/office/drawing/2014/main" id="{F1C8A944-BF00-4299-8A76-D19CDFA879FA}"/>
              </a:ext>
            </a:extLst>
          </p:cNvPr>
          <p:cNvSpPr>
            <a:spLocks noGrp="1"/>
          </p:cNvSpPr>
          <p:nvPr>
            <p:ph type="body" sz="quarter" idx="12" hasCustomPrompt="1"/>
          </p:nvPr>
        </p:nvSpPr>
        <p:spPr>
          <a:xfrm>
            <a:off x="829964" y="3595503"/>
            <a:ext cx="5563089" cy="1340352"/>
          </a:xfrm>
          <a:prstGeom prst="rect">
            <a:avLst/>
          </a:prstGeom>
        </p:spPr>
        <p:txBody>
          <a:bodyPr anchor="t"/>
          <a:lstStyle>
            <a:lvl1pPr marL="0" indent="0" algn="l">
              <a:spcBef>
                <a:spcPts val="0"/>
              </a:spcBef>
              <a:buFontTx/>
              <a:buNone/>
              <a:defRPr sz="2133">
                <a:solidFill>
                  <a:schemeClr val="bg1"/>
                </a:solidFill>
              </a:defRPr>
            </a:lvl1pPr>
            <a:lvl2pPr marL="457215" indent="0">
              <a:buNone/>
              <a:defRPr sz="1199"/>
            </a:lvl2pPr>
            <a:lvl3pPr marL="914432" indent="0">
              <a:buNone/>
              <a:defRPr sz="1199"/>
            </a:lvl3pPr>
            <a:lvl4pPr marL="1371647" indent="0">
              <a:buNone/>
              <a:defRPr sz="1199"/>
            </a:lvl4pPr>
            <a:lvl5pPr marL="1828862" indent="0">
              <a:buNone/>
              <a:defRPr sz="1199"/>
            </a:lvl5pPr>
          </a:lstStyle>
          <a:p>
            <a:pPr lvl="0"/>
            <a:r>
              <a:rPr kumimoji="1" lang="en-US" altLang="ja-JP"/>
              <a:t>Text goes here</a:t>
            </a:r>
            <a:endParaRPr kumimoji="1" lang="ja-JP" altLang="en-US"/>
          </a:p>
        </p:txBody>
      </p:sp>
      <p:pic>
        <p:nvPicPr>
          <p:cNvPr id="35" name="Picture 34">
            <a:extLst>
              <a:ext uri="{FF2B5EF4-FFF2-40B4-BE49-F238E27FC236}">
                <a16:creationId xmlns:a16="http://schemas.microsoft.com/office/drawing/2014/main" id="{EB66EFA1-E00B-4A51-99E7-B0F8F2F22B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4466" y="2645996"/>
            <a:ext cx="847583" cy="1044989"/>
          </a:xfrm>
          <a:prstGeom prst="rect">
            <a:avLst/>
          </a:prstGeom>
        </p:spPr>
      </p:pic>
    </p:spTree>
    <p:extLst>
      <p:ext uri="{BB962C8B-B14F-4D97-AF65-F5344CB8AC3E}">
        <p14:creationId xmlns:p14="http://schemas.microsoft.com/office/powerpoint/2010/main" val="144573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500"/>
                                        <p:tgtEl>
                                          <p:spTgt spid="17">
                                            <p:txEl>
                                              <p:pRg st="0" end="0"/>
                                            </p:txEl>
                                          </p:spTgt>
                                        </p:tgtEl>
                                      </p:cBhvr>
                                    </p:animEffect>
                                  </p:childTnLst>
                                </p:cTn>
                              </p:par>
                              <p:par>
                                <p:cTn id="14" presetID="2" presetClass="entr" presetSubtype="1" decel="100000" fill="hold" grpId="0" nodeType="withEffect">
                                  <p:stCondLst>
                                    <p:cond delay="250"/>
                                  </p:stCondLst>
                                  <p:iterate type="wd">
                                    <p:tmPct val="10000"/>
                                  </p:iterate>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1000" fill="hold"/>
                                        <p:tgtEl>
                                          <p:spTgt spid="23"/>
                                        </p:tgtEl>
                                        <p:attrNameLst>
                                          <p:attrName>ppt_x</p:attrName>
                                        </p:attrNameLst>
                                      </p:cBhvr>
                                      <p:tavLst>
                                        <p:tav tm="0">
                                          <p:val>
                                            <p:strVal val="#ppt_x"/>
                                          </p:val>
                                        </p:tav>
                                        <p:tav tm="100000">
                                          <p:val>
                                            <p:strVal val="#ppt_x"/>
                                          </p:val>
                                        </p:tav>
                                      </p:tavLst>
                                    </p:anim>
                                    <p:anim calcmode="lin" valueType="num">
                                      <p:cBhvr additive="base">
                                        <p:cTn id="17" dur="1000" fill="hold"/>
                                        <p:tgtEl>
                                          <p:spTgt spid="23"/>
                                        </p:tgtEl>
                                        <p:attrNameLst>
                                          <p:attrName>ppt_y</p:attrName>
                                        </p:attrNameLst>
                                      </p:cBhvr>
                                      <p:tavLst>
                                        <p:tav tm="0">
                                          <p:val>
                                            <p:strVal val="0-#ppt_h/2"/>
                                          </p:val>
                                        </p:tav>
                                        <p:tav tm="100000">
                                          <p:val>
                                            <p:strVal val="#ppt_y"/>
                                          </p:val>
                                        </p:tav>
                                      </p:tavLst>
                                    </p:anim>
                                  </p:childTnLst>
                                </p:cTn>
                              </p:par>
                            </p:childTnLst>
                          </p:cTn>
                        </p:par>
                        <p:par>
                          <p:cTn id="18" fill="hold">
                            <p:stCondLst>
                              <p:cond delay="1550"/>
                            </p:stCondLst>
                            <p:childTnLst>
                              <p:par>
                                <p:cTn id="19" presetID="10" presetClass="entr" presetSubtype="0" fill="hold" grpId="0" nodeType="afterEffect">
                                  <p:stCondLst>
                                    <p:cond delay="25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750"/>
                                        <p:tgtEl>
                                          <p:spTgt spid="1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2300"/>
                            </p:stCondLst>
                            <p:childTnLst>
                              <p:par>
                                <p:cTn id="29" presetID="26" presetClass="emph" presetSubtype="0" fill="hold" nodeType="afterEffect">
                                  <p:stCondLst>
                                    <p:cond delay="0"/>
                                  </p:stCondLst>
                                  <p:childTnLst>
                                    <p:animEffect transition="out" filter="fade">
                                      <p:cBhvr>
                                        <p:cTn id="30" dur="500" tmFilter="0, 0; .2, .5; .8, .5; 1, 0"/>
                                        <p:tgtEl>
                                          <p:spTgt spid="20"/>
                                        </p:tgtEl>
                                      </p:cBhvr>
                                    </p:animEffect>
                                    <p:animScale>
                                      <p:cBhvr>
                                        <p:cTn id="31"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17" grpId="0" build="p"/>
      <p:bldP spid="18" grpId="0" animBg="1"/>
      <p:bldP spid="19" grpId="0" animBg="1"/>
      <p:bldP spid="23" grpId="0"/>
      <p:bldP spid="34" grpId="0">
        <p:tmplLst>
          <p:tmpl>
            <p:tnLst>
              <p:par>
                <p:cTn presetID="10" presetClass="entr" presetSubtype="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1" b="1">
                <a:solidFill>
                  <a:srgbClr val="009ADE"/>
                </a:solidFill>
              </a:defRPr>
            </a:lvl1pPr>
          </a:lstStyle>
          <a:p>
            <a:r>
              <a:rPr lang="en-US"/>
              <a:t>Click to edit Master title style</a:t>
            </a:r>
          </a:p>
        </p:txBody>
      </p:sp>
      <p:sp>
        <p:nvSpPr>
          <p:cNvPr id="3" name="Content Placeholder 2"/>
          <p:cNvSpPr>
            <a:spLocks noGrp="1"/>
          </p:cNvSpPr>
          <p:nvPr>
            <p:ph idx="1"/>
          </p:nvPr>
        </p:nvSpPr>
        <p:spPr/>
        <p:txBody>
          <a:bodyPr/>
          <a:lstStyle>
            <a:lvl1pPr marL="228638" indent="-228638">
              <a:buClr>
                <a:schemeClr val="accent2"/>
              </a:buClr>
              <a:buFont typeface="Arial" panose="020B0604020202020204" pitchFamily="34" charset="0"/>
              <a:buChar char="•"/>
              <a:defRPr sz="3600"/>
            </a:lvl1pPr>
            <a:lvl2pPr marL="495381" indent="-190532">
              <a:buClr>
                <a:schemeClr val="accent3"/>
              </a:buClr>
              <a:buFont typeface="Arial" charset="0"/>
              <a:buChar char="•"/>
              <a:defRPr sz="2669"/>
            </a:lvl2pPr>
            <a:lvl3pPr marL="762126" indent="-152426">
              <a:buClr>
                <a:schemeClr val="accent3"/>
              </a:buClr>
              <a:buFont typeface="Arial" charset="0"/>
              <a:buChar char="•"/>
              <a:defRPr sz="2400"/>
            </a:lvl3pPr>
            <a:lvl4pPr marL="1066979" indent="-152426">
              <a:buClr>
                <a:schemeClr val="accent3"/>
              </a:buClr>
              <a:buFont typeface="Arial" charset="0"/>
              <a:buChar char="•"/>
              <a:defRPr sz="2133"/>
            </a:lvl4pPr>
            <a:lvl5pPr marL="1371830" indent="-152426">
              <a:buClr>
                <a:schemeClr val="accent3"/>
              </a:buClr>
              <a:buFont typeface="Arial" charset="0"/>
              <a:buChar char="•"/>
              <a:defRPr sz="18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51DEF37A-2CCC-4AF1-AB13-A81C329B8299}"/>
              </a:ext>
            </a:extLst>
          </p:cNvPr>
          <p:cNvSpPr txBox="1">
            <a:spLocks/>
          </p:cNvSpPr>
          <p:nvPr/>
        </p:nvSpPr>
        <p:spPr>
          <a:xfrm>
            <a:off x="6906754" y="6250555"/>
            <a:ext cx="4520023" cy="365125"/>
          </a:xfrm>
          <a:prstGeom prst="rect">
            <a:avLst/>
          </a:prstGeom>
        </p:spPr>
        <p:txBody>
          <a:bodyPr vert="horz" lIns="60962" tIns="30480" rIns="60962" bIns="30480" rtlCol="0" anchor="ctr"/>
          <a:lstStyle>
            <a:defPPr>
              <a:defRPr lang="en-US"/>
            </a:defPPr>
            <a:lvl1pPr marL="0" algn="r" defTabSz="1828617" rtl="0" eaLnBrk="1" latinLnBrk="0" hangingPunct="1">
              <a:defRPr sz="1800" kern="1200">
                <a:solidFill>
                  <a:schemeClr val="tx1">
                    <a:tint val="75000"/>
                  </a:schemeClr>
                </a:solidFill>
                <a:latin typeface="+mn-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r>
              <a:rPr lang="es-MX" sz="1199" err="1"/>
              <a:t>Openforce</a:t>
            </a:r>
            <a:r>
              <a:rPr lang="es-MX" sz="1199"/>
              <a:t>© </a:t>
            </a:r>
            <a:r>
              <a:rPr lang="es-MX" sz="1199" err="1"/>
              <a:t>Proprietary</a:t>
            </a:r>
            <a:r>
              <a:rPr lang="es-MX" sz="1199"/>
              <a:t> &amp; </a:t>
            </a:r>
            <a:r>
              <a:rPr lang="es-MX" sz="1199" err="1"/>
              <a:t>Confidential</a:t>
            </a:r>
            <a:endParaRPr lang="es-MX" sz="1199"/>
          </a:p>
        </p:txBody>
      </p:sp>
      <p:sp>
        <p:nvSpPr>
          <p:cNvPr id="9" name="Slide Number Placeholder 5">
            <a:extLst>
              <a:ext uri="{FF2B5EF4-FFF2-40B4-BE49-F238E27FC236}">
                <a16:creationId xmlns:a16="http://schemas.microsoft.com/office/drawing/2014/main" id="{88FFDE86-F5C3-4FBA-976B-542EB1A4BAAC}"/>
              </a:ext>
            </a:extLst>
          </p:cNvPr>
          <p:cNvSpPr txBox="1">
            <a:spLocks/>
          </p:cNvSpPr>
          <p:nvPr/>
        </p:nvSpPr>
        <p:spPr>
          <a:xfrm>
            <a:off x="9636547" y="5757770"/>
            <a:ext cx="1807163" cy="675343"/>
          </a:xfrm>
          <a:prstGeom prst="rect">
            <a:avLst/>
          </a:prstGeom>
        </p:spPr>
        <p:txBody>
          <a:bodyPr vert="horz" lIns="60962" tIns="30480" rIns="60962" bIns="30480" rtlCol="0" anchor="b"/>
          <a:lstStyle>
            <a:defPPr>
              <a:defRPr lang="en-US"/>
            </a:defPPr>
            <a:lvl1pPr marL="0" algn="r" defTabSz="1828617" rtl="0" eaLnBrk="1" latinLnBrk="0" hangingPunct="1">
              <a:defRPr sz="6600" kern="1200">
                <a:solidFill>
                  <a:schemeClr val="tx2">
                    <a:lumMod val="20000"/>
                    <a:lumOff val="80000"/>
                  </a:schemeClr>
                </a:solidFill>
                <a:latin typeface="+mj-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fld id="{030360ED-EBE7-491D-96B0-99A4D302653B}" type="slidenum">
              <a:rPr lang="es-MX" sz="2400" smtClean="0"/>
              <a:pPr/>
              <a:t>‹#›</a:t>
            </a:fld>
            <a:endParaRPr lang="es-MX" sz="2400"/>
          </a:p>
        </p:txBody>
      </p:sp>
    </p:spTree>
    <p:extLst>
      <p:ext uri="{BB962C8B-B14F-4D97-AF65-F5344CB8AC3E}">
        <p14:creationId xmlns:p14="http://schemas.microsoft.com/office/powerpoint/2010/main" val="413451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F84461-0F20-4C32-A904-9E5B6589739A}"/>
              </a:ext>
            </a:extLst>
          </p:cNvPr>
          <p:cNvSpPr>
            <a:spLocks noGrp="1"/>
          </p:cNvSpPr>
          <p:nvPr>
            <p:ph type="title"/>
          </p:nvPr>
        </p:nvSpPr>
        <p:spPr>
          <a:xfrm>
            <a:off x="609441" y="274639"/>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D4A1314-B5D3-4E35-B14D-DE987F749982}"/>
              </a:ext>
            </a:extLst>
          </p:cNvPr>
          <p:cNvSpPr>
            <a:spLocks noGrp="1"/>
          </p:cNvSpPr>
          <p:nvPr>
            <p:ph idx="1"/>
          </p:nvPr>
        </p:nvSpPr>
        <p:spPr>
          <a:xfrm>
            <a:off x="609441" y="1600206"/>
            <a:ext cx="10969943" cy="4525963"/>
          </a:xfrm>
          <a:prstGeom prst="rect">
            <a:avLst/>
          </a:prstGeom>
        </p:spPr>
        <p:txBody>
          <a:bodyPr vert="horz" lIns="91440" tIns="45720" rIns="91440" bIns="45720" rtlCol="0">
            <a:normAutofit/>
          </a:bodyPr>
          <a:lstStyle/>
          <a:p>
            <a:pPr marL="228638" marR="0" lvl="0" indent="-228638" algn="l" defTabSz="60970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t>Click to edit Master text styles</a:t>
            </a:r>
          </a:p>
          <a:p>
            <a:pPr marL="228638" marR="0" lvl="1" indent="-228638" algn="l" defTabSz="60970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t>Second level</a:t>
            </a:r>
          </a:p>
          <a:p>
            <a:pPr marL="228638" marR="0" lvl="2" indent="-228638" algn="l" defTabSz="60970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t>Third level</a:t>
            </a:r>
          </a:p>
          <a:p>
            <a:pPr marL="228638" marR="0" lvl="3" indent="-228638" algn="l" defTabSz="60970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t>Fourth level</a:t>
            </a:r>
          </a:p>
          <a:p>
            <a:pPr marL="228638" marR="0" lvl="4" indent="-228638" algn="l" defTabSz="60970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t>Fifth level</a:t>
            </a:r>
          </a:p>
        </p:txBody>
      </p:sp>
      <p:sp>
        <p:nvSpPr>
          <p:cNvPr id="10" name="Footer Placeholder 4">
            <a:extLst>
              <a:ext uri="{FF2B5EF4-FFF2-40B4-BE49-F238E27FC236}">
                <a16:creationId xmlns:a16="http://schemas.microsoft.com/office/drawing/2014/main" id="{35AEC29A-CC31-4029-8664-76E526EF11BF}"/>
              </a:ext>
            </a:extLst>
          </p:cNvPr>
          <p:cNvSpPr txBox="1">
            <a:spLocks/>
          </p:cNvSpPr>
          <p:nvPr/>
        </p:nvSpPr>
        <p:spPr>
          <a:xfrm>
            <a:off x="6906754" y="6250555"/>
            <a:ext cx="4520023" cy="365125"/>
          </a:xfrm>
          <a:prstGeom prst="rect">
            <a:avLst/>
          </a:prstGeom>
        </p:spPr>
        <p:txBody>
          <a:bodyPr vert="horz" lIns="60962" tIns="30480" rIns="60962" bIns="30480" rtlCol="0" anchor="ctr"/>
          <a:lstStyle>
            <a:defPPr>
              <a:defRPr lang="en-US"/>
            </a:defPPr>
            <a:lvl1pPr marL="0" algn="r" defTabSz="1828617" rtl="0" eaLnBrk="1" latinLnBrk="0" hangingPunct="1">
              <a:defRPr sz="1800" kern="1200">
                <a:solidFill>
                  <a:schemeClr val="tx1">
                    <a:tint val="75000"/>
                  </a:schemeClr>
                </a:solidFill>
                <a:latin typeface="+mn-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r>
              <a:rPr lang="es-MX" sz="1199" err="1"/>
              <a:t>Openforce</a:t>
            </a:r>
            <a:r>
              <a:rPr lang="es-MX" sz="1199"/>
              <a:t>© </a:t>
            </a:r>
            <a:r>
              <a:rPr lang="es-MX" sz="1199" err="1"/>
              <a:t>Proprietary</a:t>
            </a:r>
            <a:r>
              <a:rPr lang="es-MX" sz="1199"/>
              <a:t> &amp; </a:t>
            </a:r>
            <a:r>
              <a:rPr lang="es-MX" sz="1199" err="1"/>
              <a:t>Confidential</a:t>
            </a:r>
            <a:endParaRPr lang="es-MX" sz="1199"/>
          </a:p>
        </p:txBody>
      </p:sp>
      <p:sp>
        <p:nvSpPr>
          <p:cNvPr id="11" name="Slide Number Placeholder 5">
            <a:extLst>
              <a:ext uri="{FF2B5EF4-FFF2-40B4-BE49-F238E27FC236}">
                <a16:creationId xmlns:a16="http://schemas.microsoft.com/office/drawing/2014/main" id="{1142A3C2-8956-4C9E-8CA6-DBD82C288179}"/>
              </a:ext>
            </a:extLst>
          </p:cNvPr>
          <p:cNvSpPr txBox="1">
            <a:spLocks/>
          </p:cNvSpPr>
          <p:nvPr/>
        </p:nvSpPr>
        <p:spPr>
          <a:xfrm>
            <a:off x="9636547" y="5757770"/>
            <a:ext cx="1807163" cy="675343"/>
          </a:xfrm>
          <a:prstGeom prst="rect">
            <a:avLst/>
          </a:prstGeom>
        </p:spPr>
        <p:txBody>
          <a:bodyPr vert="horz" lIns="60962" tIns="30480" rIns="60962" bIns="30480" rtlCol="0" anchor="b"/>
          <a:lstStyle>
            <a:defPPr>
              <a:defRPr lang="en-US"/>
            </a:defPPr>
            <a:lvl1pPr marL="0" algn="r" defTabSz="1828617" rtl="0" eaLnBrk="1" latinLnBrk="0" hangingPunct="1">
              <a:defRPr sz="6600" kern="1200">
                <a:solidFill>
                  <a:schemeClr val="tx2">
                    <a:lumMod val="20000"/>
                    <a:lumOff val="80000"/>
                  </a:schemeClr>
                </a:solidFill>
                <a:latin typeface="+mj-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fld id="{030360ED-EBE7-491D-96B0-99A4D302653B}" type="slidenum">
              <a:rPr lang="es-MX" sz="2400" smtClean="0"/>
              <a:pPr/>
              <a:t>‹#›</a:t>
            </a:fld>
            <a:endParaRPr lang="es-MX" sz="2400"/>
          </a:p>
        </p:txBody>
      </p:sp>
    </p:spTree>
    <p:extLst>
      <p:ext uri="{BB962C8B-B14F-4D97-AF65-F5344CB8AC3E}">
        <p14:creationId xmlns:p14="http://schemas.microsoft.com/office/powerpoint/2010/main" val="357074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Rectangle 7"/>
          <p:cNvSpPr/>
          <p:nvPr/>
        </p:nvSpPr>
        <p:spPr>
          <a:xfrm flipH="1">
            <a:off x="-14" y="4"/>
            <a:ext cx="12188826" cy="5857463"/>
          </a:xfrm>
          <a:prstGeom prst="rect">
            <a:avLst/>
          </a:prstGeom>
          <a:gradFill>
            <a:gsLst>
              <a:gs pos="0">
                <a:schemeClr val="tx1">
                  <a:alpha val="52000"/>
                </a:schemeClr>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0" rIns="60962" bIns="30480" numCol="1" spcCol="0" rtlCol="0" fromWordArt="0" anchor="ctr" anchorCtr="0" forceAA="0" compatLnSpc="1">
            <a:prstTxWarp prst="textNoShape">
              <a:avLst/>
            </a:prstTxWarp>
            <a:noAutofit/>
          </a:bodyPr>
          <a:lstStyle/>
          <a:p>
            <a:pPr algn="ctr"/>
            <a:endParaRPr lang="en-US" sz="1199"/>
          </a:p>
        </p:txBody>
      </p:sp>
      <p:sp>
        <p:nvSpPr>
          <p:cNvPr id="2" name="Title 1"/>
          <p:cNvSpPr>
            <a:spLocks noGrp="1"/>
          </p:cNvSpPr>
          <p:nvPr>
            <p:ph type="title" hasCustomPrompt="1"/>
          </p:nvPr>
        </p:nvSpPr>
        <p:spPr>
          <a:xfrm>
            <a:off x="962833" y="2344257"/>
            <a:ext cx="10360501" cy="1616489"/>
          </a:xfrm>
        </p:spPr>
        <p:txBody>
          <a:bodyPr anchor="ctr">
            <a:normAutofit/>
          </a:bodyPr>
          <a:lstStyle>
            <a:lvl1pPr algn="l">
              <a:defRPr sz="2400" b="0" cap="none">
                <a:solidFill>
                  <a:schemeClr val="bg1"/>
                </a:solidFill>
              </a:defRPr>
            </a:lvl1pPr>
          </a:lstStyle>
          <a:p>
            <a:r>
              <a:rPr lang="en-US"/>
              <a:t>Click to Edit Master Title Style</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9943" y="2694198"/>
            <a:ext cx="1030247" cy="952500"/>
          </a:xfrm>
          <a:prstGeom prst="rect">
            <a:avLst/>
          </a:prstGeom>
        </p:spPr>
      </p:pic>
      <p:sp>
        <p:nvSpPr>
          <p:cNvPr id="7" name="Footer Placeholder 4">
            <a:extLst>
              <a:ext uri="{FF2B5EF4-FFF2-40B4-BE49-F238E27FC236}">
                <a16:creationId xmlns:a16="http://schemas.microsoft.com/office/drawing/2014/main" id="{D9202626-BD8D-4DBF-954F-A47E49F47A74}"/>
              </a:ext>
            </a:extLst>
          </p:cNvPr>
          <p:cNvSpPr txBox="1">
            <a:spLocks/>
          </p:cNvSpPr>
          <p:nvPr/>
        </p:nvSpPr>
        <p:spPr>
          <a:xfrm>
            <a:off x="6906754" y="6250555"/>
            <a:ext cx="4520023" cy="365125"/>
          </a:xfrm>
          <a:prstGeom prst="rect">
            <a:avLst/>
          </a:prstGeom>
        </p:spPr>
        <p:txBody>
          <a:bodyPr vert="horz" lIns="60962" tIns="30480" rIns="60962" bIns="30480" rtlCol="0" anchor="ctr"/>
          <a:lstStyle>
            <a:defPPr>
              <a:defRPr lang="en-US"/>
            </a:defPPr>
            <a:lvl1pPr marL="0" algn="r" defTabSz="1828617" rtl="0" eaLnBrk="1" latinLnBrk="0" hangingPunct="1">
              <a:defRPr sz="1800" kern="1200">
                <a:solidFill>
                  <a:schemeClr val="tx1">
                    <a:tint val="75000"/>
                  </a:schemeClr>
                </a:solidFill>
                <a:latin typeface="+mn-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r>
              <a:rPr lang="es-MX" sz="1199" err="1"/>
              <a:t>Openforce</a:t>
            </a:r>
            <a:r>
              <a:rPr lang="es-MX" sz="1199"/>
              <a:t>© </a:t>
            </a:r>
            <a:r>
              <a:rPr lang="es-MX" sz="1199" err="1"/>
              <a:t>Proprietary</a:t>
            </a:r>
            <a:r>
              <a:rPr lang="es-MX" sz="1199"/>
              <a:t> &amp; </a:t>
            </a:r>
            <a:r>
              <a:rPr lang="es-MX" sz="1199" err="1"/>
              <a:t>Confidential</a:t>
            </a:r>
            <a:endParaRPr lang="es-MX" sz="1199"/>
          </a:p>
        </p:txBody>
      </p:sp>
      <p:sp>
        <p:nvSpPr>
          <p:cNvPr id="9" name="Slide Number Placeholder 5">
            <a:extLst>
              <a:ext uri="{FF2B5EF4-FFF2-40B4-BE49-F238E27FC236}">
                <a16:creationId xmlns:a16="http://schemas.microsoft.com/office/drawing/2014/main" id="{57F0BD01-8D31-4F1A-8D00-6B41C10A8007}"/>
              </a:ext>
            </a:extLst>
          </p:cNvPr>
          <p:cNvSpPr txBox="1">
            <a:spLocks/>
          </p:cNvSpPr>
          <p:nvPr/>
        </p:nvSpPr>
        <p:spPr>
          <a:xfrm>
            <a:off x="9636547" y="5757770"/>
            <a:ext cx="1807163" cy="675343"/>
          </a:xfrm>
          <a:prstGeom prst="rect">
            <a:avLst/>
          </a:prstGeom>
        </p:spPr>
        <p:txBody>
          <a:bodyPr vert="horz" lIns="60962" tIns="30480" rIns="60962" bIns="30480" rtlCol="0" anchor="b"/>
          <a:lstStyle>
            <a:defPPr>
              <a:defRPr lang="en-US"/>
            </a:defPPr>
            <a:lvl1pPr marL="0" algn="r" defTabSz="1828617" rtl="0" eaLnBrk="1" latinLnBrk="0" hangingPunct="1">
              <a:defRPr sz="6600" kern="1200">
                <a:solidFill>
                  <a:schemeClr val="tx2">
                    <a:lumMod val="20000"/>
                    <a:lumOff val="80000"/>
                  </a:schemeClr>
                </a:solidFill>
                <a:latin typeface="+mj-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fld id="{030360ED-EBE7-491D-96B0-99A4D302653B}" type="slidenum">
              <a:rPr lang="es-MX" sz="2400" smtClean="0"/>
              <a:pPr/>
              <a:t>‹#›</a:t>
            </a:fld>
            <a:endParaRPr lang="es-MX" sz="2400"/>
          </a:p>
        </p:txBody>
      </p:sp>
    </p:spTree>
    <p:extLst>
      <p:ext uri="{BB962C8B-B14F-4D97-AF65-F5344CB8AC3E}">
        <p14:creationId xmlns:p14="http://schemas.microsoft.com/office/powerpoint/2010/main" val="322200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0" i="0" baseline="0"/>
            </a:lvl1pPr>
          </a:lstStyle>
          <a:p>
            <a:r>
              <a:rPr lang="en-US"/>
              <a:t>Click to edit Master title style</a:t>
            </a:r>
          </a:p>
        </p:txBody>
      </p:sp>
      <p:sp>
        <p:nvSpPr>
          <p:cNvPr id="3" name="Content Placeholder 2"/>
          <p:cNvSpPr>
            <a:spLocks noGrp="1"/>
          </p:cNvSpPr>
          <p:nvPr>
            <p:ph sz="half" idx="1"/>
          </p:nvPr>
        </p:nvSpPr>
        <p:spPr>
          <a:xfrm>
            <a:off x="609441" y="1600206"/>
            <a:ext cx="5383398" cy="4525963"/>
          </a:xfrm>
        </p:spPr>
        <p:txBody>
          <a:bodyPr/>
          <a:lstStyle>
            <a:lvl1pPr>
              <a:defRPr sz="1868"/>
            </a:lvl1pPr>
            <a:lvl2pPr>
              <a:defRPr sz="1599"/>
            </a:lvl2pPr>
            <a:lvl3pPr>
              <a:defRPr sz="1334"/>
            </a:lvl3pPr>
            <a:lvl4pPr>
              <a:defRPr sz="1199"/>
            </a:lvl4pPr>
            <a:lvl5pPr>
              <a:defRPr sz="1199"/>
            </a:lvl5pPr>
            <a:lvl6pPr>
              <a:defRPr sz="1199"/>
            </a:lvl6pPr>
            <a:lvl7pPr>
              <a:defRPr sz="1199"/>
            </a:lvl7pPr>
            <a:lvl8pPr>
              <a:defRPr sz="1199"/>
            </a:lvl8pPr>
            <a:lvl9pPr>
              <a:defRPr sz="11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6"/>
            <a:ext cx="5383398" cy="4525963"/>
          </a:xfrm>
        </p:spPr>
        <p:txBody>
          <a:bodyPr/>
          <a:lstStyle>
            <a:lvl1pPr>
              <a:defRPr sz="1868"/>
            </a:lvl1pPr>
            <a:lvl2pPr>
              <a:defRPr sz="1599"/>
            </a:lvl2pPr>
            <a:lvl3pPr>
              <a:defRPr sz="1334"/>
            </a:lvl3pPr>
            <a:lvl4pPr>
              <a:defRPr sz="1199"/>
            </a:lvl4pPr>
            <a:lvl5pPr>
              <a:defRPr sz="1199"/>
            </a:lvl5pPr>
            <a:lvl6pPr>
              <a:defRPr sz="1199"/>
            </a:lvl6pPr>
            <a:lvl7pPr>
              <a:defRPr sz="1199"/>
            </a:lvl7pPr>
            <a:lvl8pPr>
              <a:defRPr sz="1199"/>
            </a:lvl8pPr>
            <a:lvl9pPr>
              <a:defRPr sz="11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A0216B-E595-4D43-BB5A-3E588F3C33E4}"/>
              </a:ext>
            </a:extLst>
          </p:cNvPr>
          <p:cNvSpPr txBox="1">
            <a:spLocks/>
          </p:cNvSpPr>
          <p:nvPr/>
        </p:nvSpPr>
        <p:spPr>
          <a:xfrm>
            <a:off x="6906754" y="6250555"/>
            <a:ext cx="4520023" cy="365125"/>
          </a:xfrm>
          <a:prstGeom prst="rect">
            <a:avLst/>
          </a:prstGeom>
        </p:spPr>
        <p:txBody>
          <a:bodyPr vert="horz" lIns="60962" tIns="30480" rIns="60962" bIns="30480" rtlCol="0" anchor="ctr"/>
          <a:lstStyle>
            <a:defPPr>
              <a:defRPr lang="en-US"/>
            </a:defPPr>
            <a:lvl1pPr marL="0" algn="r" defTabSz="1828617" rtl="0" eaLnBrk="1" latinLnBrk="0" hangingPunct="1">
              <a:defRPr sz="1800" kern="1200">
                <a:solidFill>
                  <a:schemeClr val="tx1">
                    <a:tint val="75000"/>
                  </a:schemeClr>
                </a:solidFill>
                <a:latin typeface="+mn-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r>
              <a:rPr lang="es-MX" sz="1199" err="1"/>
              <a:t>Openforce</a:t>
            </a:r>
            <a:r>
              <a:rPr lang="es-MX" sz="1199"/>
              <a:t>© </a:t>
            </a:r>
            <a:r>
              <a:rPr lang="es-MX" sz="1199" err="1"/>
              <a:t>Proprietary</a:t>
            </a:r>
            <a:r>
              <a:rPr lang="es-MX" sz="1199"/>
              <a:t> &amp; </a:t>
            </a:r>
            <a:r>
              <a:rPr lang="es-MX" sz="1199" err="1"/>
              <a:t>Confidential</a:t>
            </a:r>
            <a:endParaRPr lang="es-MX" sz="1199"/>
          </a:p>
        </p:txBody>
      </p:sp>
      <p:sp>
        <p:nvSpPr>
          <p:cNvPr id="9" name="Slide Number Placeholder 5">
            <a:extLst>
              <a:ext uri="{FF2B5EF4-FFF2-40B4-BE49-F238E27FC236}">
                <a16:creationId xmlns:a16="http://schemas.microsoft.com/office/drawing/2014/main" id="{7310B2D8-95DA-42A5-ACFC-23483E481FB2}"/>
              </a:ext>
            </a:extLst>
          </p:cNvPr>
          <p:cNvSpPr txBox="1">
            <a:spLocks/>
          </p:cNvSpPr>
          <p:nvPr/>
        </p:nvSpPr>
        <p:spPr>
          <a:xfrm>
            <a:off x="9636547" y="5757770"/>
            <a:ext cx="1807163" cy="675343"/>
          </a:xfrm>
          <a:prstGeom prst="rect">
            <a:avLst/>
          </a:prstGeom>
        </p:spPr>
        <p:txBody>
          <a:bodyPr vert="horz" lIns="60962" tIns="30480" rIns="60962" bIns="30480" rtlCol="0" anchor="b"/>
          <a:lstStyle>
            <a:defPPr>
              <a:defRPr lang="en-US"/>
            </a:defPPr>
            <a:lvl1pPr marL="0" algn="r" defTabSz="1828617" rtl="0" eaLnBrk="1" latinLnBrk="0" hangingPunct="1">
              <a:defRPr sz="6600" kern="1200">
                <a:solidFill>
                  <a:schemeClr val="tx2">
                    <a:lumMod val="20000"/>
                    <a:lumOff val="80000"/>
                  </a:schemeClr>
                </a:solidFill>
                <a:latin typeface="+mj-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fld id="{030360ED-EBE7-491D-96B0-99A4D302653B}" type="slidenum">
              <a:rPr lang="es-MX" sz="2400" smtClean="0"/>
              <a:pPr/>
              <a:t>‹#›</a:t>
            </a:fld>
            <a:endParaRPr lang="es-MX" sz="2400"/>
          </a:p>
        </p:txBody>
      </p:sp>
    </p:spTree>
    <p:extLst>
      <p:ext uri="{BB962C8B-B14F-4D97-AF65-F5344CB8AC3E}">
        <p14:creationId xmlns:p14="http://schemas.microsoft.com/office/powerpoint/2010/main" val="199382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0" i="0" baseline="0"/>
            </a:lvl1pPr>
          </a:lstStyle>
          <a:p>
            <a:r>
              <a:rPr lang="en-US"/>
              <a:t>Click to edit Master title style</a:t>
            </a:r>
          </a:p>
        </p:txBody>
      </p:sp>
      <p:sp>
        <p:nvSpPr>
          <p:cNvPr id="3" name="Text Placeholder 2"/>
          <p:cNvSpPr>
            <a:spLocks noGrp="1"/>
          </p:cNvSpPr>
          <p:nvPr>
            <p:ph type="body" idx="1"/>
          </p:nvPr>
        </p:nvSpPr>
        <p:spPr>
          <a:xfrm>
            <a:off x="609444" y="1535113"/>
            <a:ext cx="5385514" cy="639763"/>
          </a:xfrm>
        </p:spPr>
        <p:txBody>
          <a:bodyPr anchor="b"/>
          <a:lstStyle>
            <a:lvl1pPr marL="0" indent="0">
              <a:buNone/>
              <a:defRPr sz="1599" b="1"/>
            </a:lvl1pPr>
            <a:lvl2pPr marL="304850" indent="0">
              <a:buNone/>
              <a:defRPr sz="1334" b="1"/>
            </a:lvl2pPr>
            <a:lvl3pPr marL="609701" indent="0">
              <a:buNone/>
              <a:defRPr sz="1199" b="1"/>
            </a:lvl3pPr>
            <a:lvl4pPr marL="914553" indent="0">
              <a:buNone/>
              <a:defRPr sz="1067" b="1"/>
            </a:lvl4pPr>
            <a:lvl5pPr marL="1219403" indent="0">
              <a:buNone/>
              <a:defRPr sz="1067" b="1"/>
            </a:lvl5pPr>
            <a:lvl6pPr marL="1524252" indent="0">
              <a:buNone/>
              <a:defRPr sz="1067" b="1"/>
            </a:lvl6pPr>
            <a:lvl7pPr marL="1829105" indent="0">
              <a:buNone/>
              <a:defRPr sz="1067" b="1"/>
            </a:lvl7pPr>
            <a:lvl8pPr marL="2133956" indent="0">
              <a:buNone/>
              <a:defRPr sz="1067" b="1"/>
            </a:lvl8pPr>
            <a:lvl9pPr marL="2438808" indent="0">
              <a:buNone/>
              <a:defRPr sz="1067" b="1"/>
            </a:lvl9pPr>
          </a:lstStyle>
          <a:p>
            <a:pPr lvl="0"/>
            <a:r>
              <a:rPr lang="en-US"/>
              <a:t>Click to edit Master text styles</a:t>
            </a:r>
          </a:p>
        </p:txBody>
      </p:sp>
      <p:sp>
        <p:nvSpPr>
          <p:cNvPr id="4" name="Content Placeholder 3"/>
          <p:cNvSpPr>
            <a:spLocks noGrp="1"/>
          </p:cNvSpPr>
          <p:nvPr>
            <p:ph sz="half" idx="2"/>
          </p:nvPr>
        </p:nvSpPr>
        <p:spPr>
          <a:xfrm>
            <a:off x="609444" y="2174875"/>
            <a:ext cx="5385514" cy="3951288"/>
          </a:xfrm>
        </p:spPr>
        <p:txBody>
          <a:bodyPr/>
          <a:lstStyle>
            <a:lvl1pPr>
              <a:defRPr sz="1599"/>
            </a:lvl1pPr>
            <a:lvl2pPr>
              <a:defRPr sz="1334"/>
            </a:lvl2pPr>
            <a:lvl3pPr>
              <a:defRPr sz="1199"/>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0" y="1535113"/>
            <a:ext cx="5387630" cy="639763"/>
          </a:xfrm>
        </p:spPr>
        <p:txBody>
          <a:bodyPr anchor="b"/>
          <a:lstStyle>
            <a:lvl1pPr marL="0" indent="0">
              <a:buNone/>
              <a:defRPr sz="1599" b="1"/>
            </a:lvl1pPr>
            <a:lvl2pPr marL="304850" indent="0">
              <a:buNone/>
              <a:defRPr sz="1334" b="1"/>
            </a:lvl2pPr>
            <a:lvl3pPr marL="609701" indent="0">
              <a:buNone/>
              <a:defRPr sz="1199" b="1"/>
            </a:lvl3pPr>
            <a:lvl4pPr marL="914553" indent="0">
              <a:buNone/>
              <a:defRPr sz="1067" b="1"/>
            </a:lvl4pPr>
            <a:lvl5pPr marL="1219403" indent="0">
              <a:buNone/>
              <a:defRPr sz="1067" b="1"/>
            </a:lvl5pPr>
            <a:lvl6pPr marL="1524252" indent="0">
              <a:buNone/>
              <a:defRPr sz="1067" b="1"/>
            </a:lvl6pPr>
            <a:lvl7pPr marL="1829105" indent="0">
              <a:buNone/>
              <a:defRPr sz="1067" b="1"/>
            </a:lvl7pPr>
            <a:lvl8pPr marL="2133956" indent="0">
              <a:buNone/>
              <a:defRPr sz="1067" b="1"/>
            </a:lvl8pPr>
            <a:lvl9pPr marL="2438808" indent="0">
              <a:buNone/>
              <a:defRPr sz="1067" b="1"/>
            </a:lvl9pPr>
          </a:lstStyle>
          <a:p>
            <a:pPr lvl="0"/>
            <a:r>
              <a:rPr lang="en-US"/>
              <a:t>Click to edit Master text styles</a:t>
            </a:r>
          </a:p>
        </p:txBody>
      </p:sp>
      <p:sp>
        <p:nvSpPr>
          <p:cNvPr id="6" name="Content Placeholder 5"/>
          <p:cNvSpPr>
            <a:spLocks noGrp="1"/>
          </p:cNvSpPr>
          <p:nvPr>
            <p:ph sz="quarter" idx="4"/>
          </p:nvPr>
        </p:nvSpPr>
        <p:spPr>
          <a:xfrm>
            <a:off x="6191760" y="2174875"/>
            <a:ext cx="5387630" cy="3951288"/>
          </a:xfrm>
        </p:spPr>
        <p:txBody>
          <a:bodyPr/>
          <a:lstStyle>
            <a:lvl1pPr>
              <a:defRPr sz="1599"/>
            </a:lvl1pPr>
            <a:lvl2pPr>
              <a:defRPr sz="1334"/>
            </a:lvl2pPr>
            <a:lvl3pPr>
              <a:defRPr sz="1199"/>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53E68951-40F0-4287-8ADA-53D80FF67D5D}"/>
              </a:ext>
            </a:extLst>
          </p:cNvPr>
          <p:cNvSpPr txBox="1">
            <a:spLocks/>
          </p:cNvSpPr>
          <p:nvPr/>
        </p:nvSpPr>
        <p:spPr>
          <a:xfrm>
            <a:off x="6906754" y="6250555"/>
            <a:ext cx="4520023" cy="365125"/>
          </a:xfrm>
          <a:prstGeom prst="rect">
            <a:avLst/>
          </a:prstGeom>
        </p:spPr>
        <p:txBody>
          <a:bodyPr vert="horz" lIns="60962" tIns="30480" rIns="60962" bIns="30480" rtlCol="0" anchor="ctr"/>
          <a:lstStyle>
            <a:defPPr>
              <a:defRPr lang="en-US"/>
            </a:defPPr>
            <a:lvl1pPr marL="0" algn="r" defTabSz="1828617" rtl="0" eaLnBrk="1" latinLnBrk="0" hangingPunct="1">
              <a:defRPr sz="1800" kern="1200">
                <a:solidFill>
                  <a:schemeClr val="tx1">
                    <a:tint val="75000"/>
                  </a:schemeClr>
                </a:solidFill>
                <a:latin typeface="+mn-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r>
              <a:rPr lang="es-MX" sz="1199" err="1"/>
              <a:t>Openforce</a:t>
            </a:r>
            <a:r>
              <a:rPr lang="es-MX" sz="1199"/>
              <a:t>© </a:t>
            </a:r>
            <a:r>
              <a:rPr lang="es-MX" sz="1199" err="1"/>
              <a:t>Proprietary</a:t>
            </a:r>
            <a:r>
              <a:rPr lang="es-MX" sz="1199"/>
              <a:t> &amp; </a:t>
            </a:r>
            <a:r>
              <a:rPr lang="es-MX" sz="1199" err="1"/>
              <a:t>Confidential</a:t>
            </a:r>
            <a:endParaRPr lang="es-MX" sz="1199"/>
          </a:p>
        </p:txBody>
      </p:sp>
      <p:sp>
        <p:nvSpPr>
          <p:cNvPr id="11" name="Slide Number Placeholder 5">
            <a:extLst>
              <a:ext uri="{FF2B5EF4-FFF2-40B4-BE49-F238E27FC236}">
                <a16:creationId xmlns:a16="http://schemas.microsoft.com/office/drawing/2014/main" id="{6B4E9B2B-ACE2-4F91-934E-06145E520CAF}"/>
              </a:ext>
            </a:extLst>
          </p:cNvPr>
          <p:cNvSpPr txBox="1">
            <a:spLocks/>
          </p:cNvSpPr>
          <p:nvPr/>
        </p:nvSpPr>
        <p:spPr>
          <a:xfrm>
            <a:off x="9636547" y="5757770"/>
            <a:ext cx="1807163" cy="675343"/>
          </a:xfrm>
          <a:prstGeom prst="rect">
            <a:avLst/>
          </a:prstGeom>
        </p:spPr>
        <p:txBody>
          <a:bodyPr vert="horz" lIns="60962" tIns="30480" rIns="60962" bIns="30480" rtlCol="0" anchor="b"/>
          <a:lstStyle>
            <a:defPPr>
              <a:defRPr lang="en-US"/>
            </a:defPPr>
            <a:lvl1pPr marL="0" algn="r" defTabSz="1828617" rtl="0" eaLnBrk="1" latinLnBrk="0" hangingPunct="1">
              <a:defRPr sz="6600" kern="1200">
                <a:solidFill>
                  <a:schemeClr val="tx2">
                    <a:lumMod val="20000"/>
                    <a:lumOff val="80000"/>
                  </a:schemeClr>
                </a:solidFill>
                <a:latin typeface="+mj-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fld id="{030360ED-EBE7-491D-96B0-99A4D302653B}" type="slidenum">
              <a:rPr lang="es-MX" sz="2400" smtClean="0"/>
              <a:pPr/>
              <a:t>‹#›</a:t>
            </a:fld>
            <a:endParaRPr lang="es-MX" sz="2400"/>
          </a:p>
        </p:txBody>
      </p:sp>
    </p:spTree>
    <p:extLst>
      <p:ext uri="{BB962C8B-B14F-4D97-AF65-F5344CB8AC3E}">
        <p14:creationId xmlns:p14="http://schemas.microsoft.com/office/powerpoint/2010/main" val="211327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aseline="0"/>
            </a:lvl1pPr>
          </a:lstStyle>
          <a:p>
            <a:r>
              <a:rPr lang="en-US"/>
              <a:t>Click to edit Master title style</a:t>
            </a:r>
          </a:p>
        </p:txBody>
      </p:sp>
      <p:sp>
        <p:nvSpPr>
          <p:cNvPr id="6" name="Footer Placeholder 4">
            <a:extLst>
              <a:ext uri="{FF2B5EF4-FFF2-40B4-BE49-F238E27FC236}">
                <a16:creationId xmlns:a16="http://schemas.microsoft.com/office/drawing/2014/main" id="{7AC6800F-2642-400F-A5AB-388B81F6B1E7}"/>
              </a:ext>
            </a:extLst>
          </p:cNvPr>
          <p:cNvSpPr txBox="1">
            <a:spLocks/>
          </p:cNvSpPr>
          <p:nvPr/>
        </p:nvSpPr>
        <p:spPr>
          <a:xfrm>
            <a:off x="6906754" y="6250555"/>
            <a:ext cx="4520023" cy="365125"/>
          </a:xfrm>
          <a:prstGeom prst="rect">
            <a:avLst/>
          </a:prstGeom>
        </p:spPr>
        <p:txBody>
          <a:bodyPr vert="horz" lIns="60962" tIns="30480" rIns="60962" bIns="30480" rtlCol="0" anchor="ctr"/>
          <a:lstStyle>
            <a:defPPr>
              <a:defRPr lang="en-US"/>
            </a:defPPr>
            <a:lvl1pPr marL="0" algn="r" defTabSz="1828617" rtl="0" eaLnBrk="1" latinLnBrk="0" hangingPunct="1">
              <a:defRPr sz="1800" kern="1200">
                <a:solidFill>
                  <a:schemeClr val="tx1">
                    <a:tint val="75000"/>
                  </a:schemeClr>
                </a:solidFill>
                <a:latin typeface="+mn-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r>
              <a:rPr lang="es-MX" sz="1199" err="1"/>
              <a:t>Openforce</a:t>
            </a:r>
            <a:r>
              <a:rPr lang="es-MX" sz="1199"/>
              <a:t>© </a:t>
            </a:r>
            <a:r>
              <a:rPr lang="es-MX" sz="1199" err="1"/>
              <a:t>Proprietary</a:t>
            </a:r>
            <a:r>
              <a:rPr lang="es-MX" sz="1199"/>
              <a:t> &amp; </a:t>
            </a:r>
            <a:r>
              <a:rPr lang="es-MX" sz="1199" err="1"/>
              <a:t>Confidential</a:t>
            </a:r>
            <a:endParaRPr lang="es-MX" sz="1199"/>
          </a:p>
        </p:txBody>
      </p:sp>
      <p:sp>
        <p:nvSpPr>
          <p:cNvPr id="7" name="Slide Number Placeholder 5">
            <a:extLst>
              <a:ext uri="{FF2B5EF4-FFF2-40B4-BE49-F238E27FC236}">
                <a16:creationId xmlns:a16="http://schemas.microsoft.com/office/drawing/2014/main" id="{5A2D7678-B4B7-48D5-9AF1-832951783029}"/>
              </a:ext>
            </a:extLst>
          </p:cNvPr>
          <p:cNvSpPr txBox="1">
            <a:spLocks/>
          </p:cNvSpPr>
          <p:nvPr/>
        </p:nvSpPr>
        <p:spPr>
          <a:xfrm>
            <a:off x="9636547" y="5757770"/>
            <a:ext cx="1807163" cy="675343"/>
          </a:xfrm>
          <a:prstGeom prst="rect">
            <a:avLst/>
          </a:prstGeom>
        </p:spPr>
        <p:txBody>
          <a:bodyPr vert="horz" lIns="60962" tIns="30480" rIns="60962" bIns="30480" rtlCol="0" anchor="b"/>
          <a:lstStyle>
            <a:defPPr>
              <a:defRPr lang="en-US"/>
            </a:defPPr>
            <a:lvl1pPr marL="0" algn="r" defTabSz="1828617" rtl="0" eaLnBrk="1" latinLnBrk="0" hangingPunct="1">
              <a:defRPr sz="6600" kern="1200">
                <a:solidFill>
                  <a:schemeClr val="tx2">
                    <a:lumMod val="20000"/>
                    <a:lumOff val="80000"/>
                  </a:schemeClr>
                </a:solidFill>
                <a:latin typeface="+mj-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fld id="{030360ED-EBE7-491D-96B0-99A4D302653B}" type="slidenum">
              <a:rPr lang="es-MX" sz="2400" smtClean="0"/>
              <a:pPr/>
              <a:t>‹#›</a:t>
            </a:fld>
            <a:endParaRPr lang="es-MX" sz="2400"/>
          </a:p>
        </p:txBody>
      </p:sp>
    </p:spTree>
    <p:extLst>
      <p:ext uri="{BB962C8B-B14F-4D97-AF65-F5344CB8AC3E}">
        <p14:creationId xmlns:p14="http://schemas.microsoft.com/office/powerpoint/2010/main" val="61974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A3E359E-E09F-46DA-BAEC-00E00AB920EE}"/>
              </a:ext>
            </a:extLst>
          </p:cNvPr>
          <p:cNvSpPr txBox="1">
            <a:spLocks/>
          </p:cNvSpPr>
          <p:nvPr/>
        </p:nvSpPr>
        <p:spPr>
          <a:xfrm>
            <a:off x="6906754" y="6250555"/>
            <a:ext cx="4520023" cy="365125"/>
          </a:xfrm>
          <a:prstGeom prst="rect">
            <a:avLst/>
          </a:prstGeom>
        </p:spPr>
        <p:txBody>
          <a:bodyPr vert="horz" lIns="60962" tIns="30480" rIns="60962" bIns="30480" rtlCol="0" anchor="ctr"/>
          <a:lstStyle>
            <a:defPPr>
              <a:defRPr lang="en-US"/>
            </a:defPPr>
            <a:lvl1pPr marL="0" algn="r" defTabSz="1828617" rtl="0" eaLnBrk="1" latinLnBrk="0" hangingPunct="1">
              <a:defRPr sz="1800" kern="1200">
                <a:solidFill>
                  <a:schemeClr val="tx1">
                    <a:tint val="75000"/>
                  </a:schemeClr>
                </a:solidFill>
                <a:latin typeface="+mn-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r>
              <a:rPr lang="es-MX" sz="1199" err="1"/>
              <a:t>Openforce</a:t>
            </a:r>
            <a:r>
              <a:rPr lang="es-MX" sz="1199"/>
              <a:t>© </a:t>
            </a:r>
            <a:r>
              <a:rPr lang="es-MX" sz="1199" err="1"/>
              <a:t>Proprietary</a:t>
            </a:r>
            <a:r>
              <a:rPr lang="es-MX" sz="1199"/>
              <a:t> &amp; </a:t>
            </a:r>
            <a:r>
              <a:rPr lang="es-MX" sz="1199" err="1"/>
              <a:t>Confidential</a:t>
            </a:r>
            <a:endParaRPr lang="es-MX" sz="1199"/>
          </a:p>
        </p:txBody>
      </p:sp>
      <p:sp>
        <p:nvSpPr>
          <p:cNvPr id="6" name="Slide Number Placeholder 5">
            <a:extLst>
              <a:ext uri="{FF2B5EF4-FFF2-40B4-BE49-F238E27FC236}">
                <a16:creationId xmlns:a16="http://schemas.microsoft.com/office/drawing/2014/main" id="{E00FD00B-ACC6-4641-A3AF-0FFE16FF4706}"/>
              </a:ext>
            </a:extLst>
          </p:cNvPr>
          <p:cNvSpPr txBox="1">
            <a:spLocks/>
          </p:cNvSpPr>
          <p:nvPr/>
        </p:nvSpPr>
        <p:spPr>
          <a:xfrm>
            <a:off x="9636547" y="5757770"/>
            <a:ext cx="1807163" cy="675343"/>
          </a:xfrm>
          <a:prstGeom prst="rect">
            <a:avLst/>
          </a:prstGeom>
        </p:spPr>
        <p:txBody>
          <a:bodyPr vert="horz" lIns="60962" tIns="30480" rIns="60962" bIns="30480" rtlCol="0" anchor="b"/>
          <a:lstStyle>
            <a:defPPr>
              <a:defRPr lang="en-US"/>
            </a:defPPr>
            <a:lvl1pPr marL="0" algn="r" defTabSz="1828617" rtl="0" eaLnBrk="1" latinLnBrk="0" hangingPunct="1">
              <a:defRPr sz="6600" kern="1200">
                <a:solidFill>
                  <a:schemeClr val="tx2">
                    <a:lumMod val="20000"/>
                    <a:lumOff val="80000"/>
                  </a:schemeClr>
                </a:solidFill>
                <a:latin typeface="+mj-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fld id="{030360ED-EBE7-491D-96B0-99A4D302653B}" type="slidenum">
              <a:rPr lang="es-MX" sz="2400" smtClean="0"/>
              <a:pPr/>
              <a:t>‹#›</a:t>
            </a:fld>
            <a:endParaRPr lang="es-MX" sz="2400"/>
          </a:p>
        </p:txBody>
      </p:sp>
    </p:spTree>
    <p:extLst>
      <p:ext uri="{BB962C8B-B14F-4D97-AF65-F5344CB8AC3E}">
        <p14:creationId xmlns:p14="http://schemas.microsoft.com/office/powerpoint/2010/main" val="23570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74D7-AEB3-4A87-8628-82BC562D9A6A}"/>
              </a:ext>
            </a:extLst>
          </p:cNvPr>
          <p:cNvSpPr>
            <a:spLocks noGrp="1"/>
          </p:cNvSpPr>
          <p:nvPr>
            <p:ph type="ctrTitle"/>
          </p:nvPr>
        </p:nvSpPr>
        <p:spPr>
          <a:xfrm>
            <a:off x="1523603" y="1122365"/>
            <a:ext cx="9141619" cy="2387600"/>
          </a:xfrm>
        </p:spPr>
        <p:txBody>
          <a:bodyPr anchor="b"/>
          <a:lstStyle>
            <a:lvl1pPr algn="ctr">
              <a:defRPr sz="6000"/>
            </a:lvl1pPr>
          </a:lstStyle>
          <a:p>
            <a:r>
              <a:rPr lang="en-US"/>
              <a:t>Click to edit Master title style</a:t>
            </a:r>
            <a:endParaRPr lang="es-MX"/>
          </a:p>
        </p:txBody>
      </p:sp>
      <p:sp>
        <p:nvSpPr>
          <p:cNvPr id="3" name="Subtitle 2">
            <a:extLst>
              <a:ext uri="{FF2B5EF4-FFF2-40B4-BE49-F238E27FC236}">
                <a16:creationId xmlns:a16="http://schemas.microsoft.com/office/drawing/2014/main" id="{EC36BE33-3E34-493A-BC8D-F794891D3625}"/>
              </a:ext>
            </a:extLst>
          </p:cNvPr>
          <p:cNvSpPr>
            <a:spLocks noGrp="1"/>
          </p:cNvSpPr>
          <p:nvPr>
            <p:ph type="subTitle" idx="1"/>
          </p:nvPr>
        </p:nvSpPr>
        <p:spPr>
          <a:xfrm>
            <a:off x="1523603" y="3602038"/>
            <a:ext cx="9141619" cy="1655762"/>
          </a:xfrm>
        </p:spPr>
        <p:txBody>
          <a:bodyPr/>
          <a:lstStyle>
            <a:lvl1pPr marL="0" indent="0" algn="ctr">
              <a:buNone/>
              <a:defRPr sz="2400"/>
            </a:lvl1pPr>
            <a:lvl2pPr marL="457254" indent="0" algn="ctr">
              <a:buNone/>
              <a:defRPr sz="2000"/>
            </a:lvl2pPr>
            <a:lvl3pPr marL="914505" indent="0" algn="ctr">
              <a:buNone/>
              <a:defRPr sz="1800"/>
            </a:lvl3pPr>
            <a:lvl4pPr marL="1371762" indent="0" algn="ctr">
              <a:buNone/>
              <a:defRPr sz="1599"/>
            </a:lvl4pPr>
            <a:lvl5pPr marL="1829013" indent="0" algn="ctr">
              <a:buNone/>
              <a:defRPr sz="1599"/>
            </a:lvl5pPr>
            <a:lvl6pPr marL="2286267" indent="0" algn="ctr">
              <a:buNone/>
              <a:defRPr sz="1599"/>
            </a:lvl6pPr>
            <a:lvl7pPr marL="2743521" indent="0" algn="ctr">
              <a:buNone/>
              <a:defRPr sz="1599"/>
            </a:lvl7pPr>
            <a:lvl8pPr marL="3200774" indent="0" algn="ctr">
              <a:buNone/>
              <a:defRPr sz="1599"/>
            </a:lvl8pPr>
            <a:lvl9pPr marL="3658026" indent="0" algn="ctr">
              <a:buNone/>
              <a:defRPr sz="1599"/>
            </a:lvl9pPr>
          </a:lstStyle>
          <a:p>
            <a:r>
              <a:rPr lang="en-US"/>
              <a:t>Click to edit Master subtitle style</a:t>
            </a:r>
            <a:endParaRPr lang="es-MX"/>
          </a:p>
        </p:txBody>
      </p:sp>
      <p:sp>
        <p:nvSpPr>
          <p:cNvPr id="4" name="Date Placeholder 3">
            <a:extLst>
              <a:ext uri="{FF2B5EF4-FFF2-40B4-BE49-F238E27FC236}">
                <a16:creationId xmlns:a16="http://schemas.microsoft.com/office/drawing/2014/main" id="{FA6EB97C-5824-47F8-B3AB-D1FE1D218D39}"/>
              </a:ext>
            </a:extLst>
          </p:cNvPr>
          <p:cNvSpPr>
            <a:spLocks noGrp="1"/>
          </p:cNvSpPr>
          <p:nvPr>
            <p:ph type="dt" sz="half" idx="10"/>
          </p:nvPr>
        </p:nvSpPr>
        <p:spPr/>
        <p:txBody>
          <a:bodyPr/>
          <a:lstStyle/>
          <a:p>
            <a:fld id="{696FEDCD-4707-46A7-ACFD-5B3E4A99F31D}" type="datetimeFigureOut">
              <a:rPr lang="es-MX" smtClean="0"/>
              <a:t>22/07/20</a:t>
            </a:fld>
            <a:endParaRPr lang="es-MX"/>
          </a:p>
        </p:txBody>
      </p:sp>
      <p:sp>
        <p:nvSpPr>
          <p:cNvPr id="5" name="Footer Placeholder 4">
            <a:extLst>
              <a:ext uri="{FF2B5EF4-FFF2-40B4-BE49-F238E27FC236}">
                <a16:creationId xmlns:a16="http://schemas.microsoft.com/office/drawing/2014/main" id="{1EF590F4-8BD5-4E55-BA3B-9A190735DCF6}"/>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E388D084-42F0-4FD6-8649-4F07CA17A715}"/>
              </a:ext>
            </a:extLst>
          </p:cNvPr>
          <p:cNvSpPr>
            <a:spLocks noGrp="1"/>
          </p:cNvSpPr>
          <p:nvPr>
            <p:ph type="sldNum" sz="quarter" idx="12"/>
          </p:nvPr>
        </p:nvSpPr>
        <p:spPr/>
        <p:txBody>
          <a:bodyPr/>
          <a:lstStyle/>
          <a:p>
            <a:fld id="{82B58E84-AC82-4473-B355-9097C5182066}" type="slidenum">
              <a:rPr lang="es-MX" smtClean="0"/>
              <a:t>‹#›</a:t>
            </a:fld>
            <a:endParaRPr lang="es-MX"/>
          </a:p>
        </p:txBody>
      </p:sp>
    </p:spTree>
    <p:extLst>
      <p:ext uri="{BB962C8B-B14F-4D97-AF65-F5344CB8AC3E}">
        <p14:creationId xmlns:p14="http://schemas.microsoft.com/office/powerpoint/2010/main" val="82597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id="{93D86536-AA3C-4144-B54C-61879417B907}"/>
              </a:ext>
            </a:extLst>
          </p:cNvPr>
          <p:cNvSpPr>
            <a:spLocks noGrp="1"/>
          </p:cNvSpPr>
          <p:nvPr>
            <p:ph type="ftr" sz="quarter" idx="10"/>
          </p:nvPr>
        </p:nvSpPr>
        <p:spPr>
          <a:xfrm>
            <a:off x="14888989" y="12821907"/>
            <a:ext cx="9040045" cy="730137"/>
          </a:xfrm>
          <a:prstGeom prst="rect">
            <a:avLst/>
          </a:prstGeom>
        </p:spPr>
        <p:txBody>
          <a:bodyPr/>
          <a:lstStyle/>
          <a:p>
            <a:endParaRPr lang="es-MX"/>
          </a:p>
        </p:txBody>
      </p:sp>
      <p:sp>
        <p:nvSpPr>
          <p:cNvPr id="13" name="Slide Number Placeholder 3">
            <a:extLst>
              <a:ext uri="{FF2B5EF4-FFF2-40B4-BE49-F238E27FC236}">
                <a16:creationId xmlns:a16="http://schemas.microsoft.com/office/drawing/2014/main" id="{70D15D30-24CE-4FE5-8DA3-371E0874F2CC}"/>
              </a:ext>
            </a:extLst>
          </p:cNvPr>
          <p:cNvSpPr>
            <a:spLocks noGrp="1"/>
          </p:cNvSpPr>
          <p:nvPr>
            <p:ph type="sldNum" sz="quarter" idx="11"/>
          </p:nvPr>
        </p:nvSpPr>
        <p:spPr>
          <a:xfrm>
            <a:off x="20348570" y="11836494"/>
            <a:ext cx="3614326" cy="1350477"/>
          </a:xfrm>
          <a:prstGeom prst="rect">
            <a:avLst/>
          </a:prstGeom>
        </p:spPr>
        <p:txBody>
          <a:bodyPr/>
          <a:lstStyle/>
          <a:p>
            <a:fld id="{82B58E84-AC82-4473-B355-9097C5182066}" type="slidenum">
              <a:rPr lang="es-MX" smtClean="0"/>
              <a:t>‹#›</a:t>
            </a:fld>
            <a:endParaRPr lang="es-MX"/>
          </a:p>
        </p:txBody>
      </p:sp>
      <p:sp>
        <p:nvSpPr>
          <p:cNvPr id="16" name="Rectangle 15">
            <a:extLst>
              <a:ext uri="{FF2B5EF4-FFF2-40B4-BE49-F238E27FC236}">
                <a16:creationId xmlns:a16="http://schemas.microsoft.com/office/drawing/2014/main" id="{11C16023-65F4-45C3-ACB0-6D0CAE04E139}"/>
              </a:ext>
            </a:extLst>
          </p:cNvPr>
          <p:cNvSpPr/>
          <p:nvPr/>
        </p:nvSpPr>
        <p:spPr>
          <a:xfrm>
            <a:off x="3" y="5124533"/>
            <a:ext cx="7499714" cy="1715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0" rIns="60962" bIns="30480" numCol="1" spcCol="0" rtlCol="0" fromWordArt="0" anchor="ctr" anchorCtr="0" forceAA="0" compatLnSpc="1">
            <a:prstTxWarp prst="textNoShape">
              <a:avLst/>
            </a:prstTxWarp>
            <a:noAutofit/>
          </a:bodyPr>
          <a:lstStyle/>
          <a:p>
            <a:pPr algn="ctr"/>
            <a:endParaRPr kumimoji="1" lang="es-MX" sz="1199"/>
          </a:p>
        </p:txBody>
      </p:sp>
      <p:sp>
        <p:nvSpPr>
          <p:cNvPr id="26" name="Rectangle 25">
            <a:extLst>
              <a:ext uri="{FF2B5EF4-FFF2-40B4-BE49-F238E27FC236}">
                <a16:creationId xmlns:a16="http://schemas.microsoft.com/office/drawing/2014/main" id="{BC88F02D-F1E9-48AA-89A1-850156E6BFCC}"/>
              </a:ext>
            </a:extLst>
          </p:cNvPr>
          <p:cNvSpPr/>
          <p:nvPr/>
        </p:nvSpPr>
        <p:spPr>
          <a:xfrm>
            <a:off x="3" y="5919158"/>
            <a:ext cx="4861191" cy="857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0" rIns="60962" bIns="30480" numCol="1" spcCol="0" rtlCol="0" fromWordArt="0" anchor="ctr" anchorCtr="0" forceAA="0" compatLnSpc="1">
            <a:prstTxWarp prst="textNoShape">
              <a:avLst/>
            </a:prstTxWarp>
            <a:noAutofit/>
          </a:bodyPr>
          <a:lstStyle/>
          <a:p>
            <a:pPr algn="ctr"/>
            <a:endParaRPr kumimoji="1" lang="es-MX" sz="1199"/>
          </a:p>
        </p:txBody>
      </p:sp>
      <p:sp>
        <p:nvSpPr>
          <p:cNvPr id="32" name="Footer Placeholder 4">
            <a:extLst>
              <a:ext uri="{FF2B5EF4-FFF2-40B4-BE49-F238E27FC236}">
                <a16:creationId xmlns:a16="http://schemas.microsoft.com/office/drawing/2014/main" id="{71E0B70F-C317-477D-A7A4-BA6CB5910848}"/>
              </a:ext>
            </a:extLst>
          </p:cNvPr>
          <p:cNvSpPr txBox="1">
            <a:spLocks/>
          </p:cNvSpPr>
          <p:nvPr/>
        </p:nvSpPr>
        <p:spPr>
          <a:xfrm>
            <a:off x="3834400" y="6350155"/>
            <a:ext cx="4520023" cy="365125"/>
          </a:xfrm>
          <a:prstGeom prst="rect">
            <a:avLst/>
          </a:prstGeom>
        </p:spPr>
        <p:txBody>
          <a:bodyPr vert="horz" lIns="60962" tIns="30480" rIns="60962" bIns="30480" rtlCol="0" anchor="ctr"/>
          <a:lstStyle>
            <a:defPPr>
              <a:defRPr lang="en-US"/>
            </a:defPPr>
            <a:lvl1pPr marL="0" algn="r" defTabSz="1828617" rtl="0" eaLnBrk="1" latinLnBrk="0" hangingPunct="1">
              <a:defRPr sz="1800" kern="1200">
                <a:solidFill>
                  <a:schemeClr val="tx1">
                    <a:tint val="75000"/>
                  </a:schemeClr>
                </a:solidFill>
                <a:latin typeface="+mn-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pPr algn="ctr"/>
            <a:r>
              <a:rPr lang="es-MX" sz="1067" err="1"/>
              <a:t>Openforce</a:t>
            </a:r>
            <a:r>
              <a:rPr lang="es-MX" sz="1067"/>
              <a:t>© </a:t>
            </a:r>
            <a:r>
              <a:rPr lang="es-MX" sz="1067" err="1"/>
              <a:t>Proprietary</a:t>
            </a:r>
            <a:r>
              <a:rPr lang="es-MX" sz="1067"/>
              <a:t> &amp; </a:t>
            </a:r>
            <a:r>
              <a:rPr lang="es-MX" sz="1067" err="1"/>
              <a:t>Confidential</a:t>
            </a:r>
            <a:endParaRPr lang="es-MX" sz="1067"/>
          </a:p>
        </p:txBody>
      </p:sp>
      <p:sp>
        <p:nvSpPr>
          <p:cNvPr id="33" name="Slide Number Placeholder 5">
            <a:extLst>
              <a:ext uri="{FF2B5EF4-FFF2-40B4-BE49-F238E27FC236}">
                <a16:creationId xmlns:a16="http://schemas.microsoft.com/office/drawing/2014/main" id="{F83BED35-29A6-4C32-B778-A03E0445A02F}"/>
              </a:ext>
            </a:extLst>
          </p:cNvPr>
          <p:cNvSpPr txBox="1">
            <a:spLocks/>
          </p:cNvSpPr>
          <p:nvPr/>
        </p:nvSpPr>
        <p:spPr>
          <a:xfrm>
            <a:off x="9636547" y="5757770"/>
            <a:ext cx="1807163" cy="675343"/>
          </a:xfrm>
          <a:prstGeom prst="rect">
            <a:avLst/>
          </a:prstGeom>
        </p:spPr>
        <p:txBody>
          <a:bodyPr vert="horz" lIns="60962" tIns="30480" rIns="60962" bIns="30480" rtlCol="0" anchor="b"/>
          <a:lstStyle>
            <a:defPPr>
              <a:defRPr lang="en-US"/>
            </a:defPPr>
            <a:lvl1pPr marL="0" algn="r" defTabSz="1828617" rtl="0" eaLnBrk="1" latinLnBrk="0" hangingPunct="1">
              <a:defRPr sz="6600" kern="1200">
                <a:solidFill>
                  <a:schemeClr val="tx2">
                    <a:lumMod val="20000"/>
                    <a:lumOff val="80000"/>
                  </a:schemeClr>
                </a:solidFill>
                <a:latin typeface="+mj-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fld id="{030360ED-EBE7-491D-96B0-99A4D302653B}" type="slidenum">
              <a:rPr lang="es-MX" sz="2400" smtClean="0"/>
              <a:pPr/>
              <a:t>‹#›</a:t>
            </a:fld>
            <a:endParaRPr lang="es-MX" sz="2400"/>
          </a:p>
        </p:txBody>
      </p:sp>
      <p:sp>
        <p:nvSpPr>
          <p:cNvPr id="15" name="Rectangle 14">
            <a:extLst>
              <a:ext uri="{FF2B5EF4-FFF2-40B4-BE49-F238E27FC236}">
                <a16:creationId xmlns:a16="http://schemas.microsoft.com/office/drawing/2014/main" id="{60E2AEEC-D91C-4560-8C3B-67C2BC367E22}"/>
              </a:ext>
            </a:extLst>
          </p:cNvPr>
          <p:cNvSpPr/>
          <p:nvPr/>
        </p:nvSpPr>
        <p:spPr>
          <a:xfrm>
            <a:off x="509064" y="5788508"/>
            <a:ext cx="3828725" cy="1069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0" rIns="60962" bIns="30480" numCol="1" spcCol="0" rtlCol="0" fromWordArt="0" anchor="ctr" anchorCtr="0" forceAA="0" compatLnSpc="1">
            <a:prstTxWarp prst="textNoShape">
              <a:avLst/>
            </a:prstTxWarp>
            <a:noAutofit/>
          </a:bodyPr>
          <a:lstStyle/>
          <a:p>
            <a:pPr algn="ctr"/>
            <a:endParaRPr kumimoji="1" lang="es-MX" sz="1199"/>
          </a:p>
        </p:txBody>
      </p:sp>
      <p:sp>
        <p:nvSpPr>
          <p:cNvPr id="27" name="Rectangle 26">
            <a:extLst>
              <a:ext uri="{FF2B5EF4-FFF2-40B4-BE49-F238E27FC236}">
                <a16:creationId xmlns:a16="http://schemas.microsoft.com/office/drawing/2014/main" id="{26B37FA9-49B6-4041-80D8-471A1E0EEC74}"/>
              </a:ext>
            </a:extLst>
          </p:cNvPr>
          <p:cNvSpPr/>
          <p:nvPr/>
        </p:nvSpPr>
        <p:spPr>
          <a:xfrm>
            <a:off x="509064" y="5788508"/>
            <a:ext cx="3828725" cy="1069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0" rIns="60962" bIns="30480" numCol="1" spcCol="0" rtlCol="0" fromWordArt="0" anchor="ctr" anchorCtr="0" forceAA="0" compatLnSpc="1">
            <a:prstTxWarp prst="textNoShape">
              <a:avLst/>
            </a:prstTxWarp>
            <a:noAutofit/>
          </a:bodyPr>
          <a:lstStyle/>
          <a:p>
            <a:pPr algn="ctr"/>
            <a:endParaRPr kumimoji="1" lang="es-MX" sz="1199"/>
          </a:p>
        </p:txBody>
      </p:sp>
      <p:sp>
        <p:nvSpPr>
          <p:cNvPr id="29" name="Text Placeholder 11">
            <a:extLst>
              <a:ext uri="{FF2B5EF4-FFF2-40B4-BE49-F238E27FC236}">
                <a16:creationId xmlns:a16="http://schemas.microsoft.com/office/drawing/2014/main" id="{2B771F9A-CFB9-4E37-96E0-1E6EEBC8F11C}"/>
              </a:ext>
            </a:extLst>
          </p:cNvPr>
          <p:cNvSpPr txBox="1">
            <a:spLocks/>
          </p:cNvSpPr>
          <p:nvPr/>
        </p:nvSpPr>
        <p:spPr>
          <a:xfrm>
            <a:off x="2893949" y="5891668"/>
            <a:ext cx="6400934" cy="728190"/>
          </a:xfrm>
          <a:prstGeom prst="rect">
            <a:avLst/>
          </a:prstGeom>
        </p:spPr>
        <p:txBody>
          <a:bodyPr>
            <a:normAutofit lnSpcReduction="10000"/>
          </a:bodyPr>
          <a:lstStyle>
            <a:lvl1pPr marL="0" indent="0" algn="l" defTabSz="1371417" rtl="0" eaLnBrk="1" latinLnBrk="0" hangingPunct="1">
              <a:lnSpc>
                <a:spcPct val="160000"/>
              </a:lnSpc>
              <a:spcBef>
                <a:spcPts val="0"/>
              </a:spcBef>
              <a:buFont typeface="Arial" panose="020B0604020202020204" pitchFamily="34" charset="0"/>
              <a:buNone/>
              <a:defRPr kumimoji="1" sz="1600" kern="1200" baseline="0">
                <a:solidFill>
                  <a:schemeClr val="tx2"/>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lgn="ctr">
              <a:lnSpc>
                <a:spcPct val="100000"/>
              </a:lnSpc>
            </a:pPr>
            <a:r>
              <a:rPr lang="es-MX" sz="1067">
                <a:solidFill>
                  <a:srgbClr val="7F8899"/>
                </a:solidFill>
              </a:rPr>
              <a:t>©</a:t>
            </a:r>
            <a:r>
              <a:rPr lang="en-US" altLang="ja-JP" sz="1067">
                <a:solidFill>
                  <a:srgbClr val="7F8899"/>
                </a:solidFill>
              </a:rPr>
              <a:t>2020 </a:t>
            </a:r>
            <a:r>
              <a:rPr lang="en-US" altLang="ja-JP" sz="1067" err="1">
                <a:solidFill>
                  <a:srgbClr val="7F8899"/>
                </a:solidFill>
              </a:rPr>
              <a:t>Openforce</a:t>
            </a:r>
            <a:r>
              <a:rPr lang="en-US" altLang="ja-JP" sz="1067">
                <a:solidFill>
                  <a:srgbClr val="7F8899"/>
                </a:solidFill>
              </a:rPr>
              <a:t>. All Rights Reserved. Trademarks featured herein are the property of their respective trademark owners. Any use of non-</a:t>
            </a:r>
            <a:r>
              <a:rPr lang="en-US" altLang="ja-JP" sz="1067" err="1">
                <a:solidFill>
                  <a:srgbClr val="7F8899"/>
                </a:solidFill>
              </a:rPr>
              <a:t>Openforce</a:t>
            </a:r>
            <a:r>
              <a:rPr lang="en-US" altLang="ja-JP" sz="1067">
                <a:solidFill>
                  <a:srgbClr val="7F8899"/>
                </a:solidFill>
              </a:rPr>
              <a:t> trademarks is intended for reference or identification purposes only and does not indicate affiliation, sponsorship, or endorsement of </a:t>
            </a:r>
            <a:r>
              <a:rPr lang="en-US" altLang="ja-JP" sz="1067" err="1">
                <a:solidFill>
                  <a:srgbClr val="7F8899"/>
                </a:solidFill>
              </a:rPr>
              <a:t>Openforce</a:t>
            </a:r>
            <a:r>
              <a:rPr lang="en-US" altLang="ja-JP" sz="1067">
                <a:solidFill>
                  <a:srgbClr val="7F8899"/>
                </a:solidFill>
              </a:rPr>
              <a:t> or any </a:t>
            </a:r>
            <a:r>
              <a:rPr lang="en-US" altLang="ja-JP" sz="1067" err="1">
                <a:solidFill>
                  <a:srgbClr val="7F8899"/>
                </a:solidFill>
              </a:rPr>
              <a:t>Openforce</a:t>
            </a:r>
            <a:r>
              <a:rPr lang="en-US" altLang="ja-JP" sz="1067">
                <a:solidFill>
                  <a:srgbClr val="7F8899"/>
                </a:solidFill>
              </a:rPr>
              <a:t> product or service.</a:t>
            </a:r>
          </a:p>
        </p:txBody>
      </p:sp>
      <p:sp>
        <p:nvSpPr>
          <p:cNvPr id="30" name="Rectangle 29">
            <a:extLst>
              <a:ext uri="{FF2B5EF4-FFF2-40B4-BE49-F238E27FC236}">
                <a16:creationId xmlns:a16="http://schemas.microsoft.com/office/drawing/2014/main" id="{CDCA9FBC-8036-4C86-A38F-DFA7E2F6082E}"/>
              </a:ext>
            </a:extLst>
          </p:cNvPr>
          <p:cNvSpPr/>
          <p:nvPr/>
        </p:nvSpPr>
        <p:spPr>
          <a:xfrm>
            <a:off x="0" y="2"/>
            <a:ext cx="4367662" cy="5510696"/>
          </a:xfrm>
          <a:prstGeom prst="rect">
            <a:avLst/>
          </a:prstGeom>
          <a:solidFill>
            <a:srgbClr val="5E66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0" rIns="60962" bIns="30480" numCol="1" spcCol="0" rtlCol="0" fromWordArt="0" anchor="ctr" anchorCtr="0" forceAA="0" compatLnSpc="1">
            <a:prstTxWarp prst="textNoShape">
              <a:avLst/>
            </a:prstTxWarp>
            <a:noAutofit/>
          </a:bodyPr>
          <a:lstStyle/>
          <a:p>
            <a:pPr algn="ctr"/>
            <a:endParaRPr kumimoji="1" lang="es-MX" sz="1199"/>
          </a:p>
        </p:txBody>
      </p:sp>
      <p:pic>
        <p:nvPicPr>
          <p:cNvPr id="31" name="Picture 30" descr="A picture containing drawing&#10;&#10;Description automatically generated">
            <a:extLst>
              <a:ext uri="{FF2B5EF4-FFF2-40B4-BE49-F238E27FC236}">
                <a16:creationId xmlns:a16="http://schemas.microsoft.com/office/drawing/2014/main" id="{15CFE898-5070-4AB9-B0FD-AE8F35078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69" y="445733"/>
            <a:ext cx="2469277" cy="705800"/>
          </a:xfrm>
          <a:prstGeom prst="rect">
            <a:avLst/>
          </a:prstGeom>
        </p:spPr>
      </p:pic>
      <p:sp>
        <p:nvSpPr>
          <p:cNvPr id="36" name="Title 1">
            <a:extLst>
              <a:ext uri="{FF2B5EF4-FFF2-40B4-BE49-F238E27FC236}">
                <a16:creationId xmlns:a16="http://schemas.microsoft.com/office/drawing/2014/main" id="{95FF5B8A-15E1-4399-8659-7D55DC46FCC6}"/>
              </a:ext>
            </a:extLst>
          </p:cNvPr>
          <p:cNvSpPr>
            <a:spLocks noGrp="1"/>
          </p:cNvSpPr>
          <p:nvPr>
            <p:ph type="title" hasCustomPrompt="1"/>
          </p:nvPr>
        </p:nvSpPr>
        <p:spPr>
          <a:xfrm>
            <a:off x="374480" y="1229733"/>
            <a:ext cx="3590474" cy="1489202"/>
          </a:xfrm>
          <a:prstGeom prst="rect">
            <a:avLst/>
          </a:prstGeom>
        </p:spPr>
        <p:txBody>
          <a:bodyPr anchor="b"/>
          <a:lstStyle>
            <a:lvl1pPr algn="l">
              <a:defRPr b="1">
                <a:solidFill>
                  <a:schemeClr val="bg1"/>
                </a:solidFill>
              </a:defRPr>
            </a:lvl1pPr>
          </a:lstStyle>
          <a:p>
            <a:r>
              <a:rPr kumimoji="1" lang="en-US" altLang="ja-JP"/>
              <a:t>Slide title goes here</a:t>
            </a:r>
            <a:endParaRPr kumimoji="1" lang="ja-JP" altLang="en-US"/>
          </a:p>
        </p:txBody>
      </p:sp>
      <p:sp>
        <p:nvSpPr>
          <p:cNvPr id="37" name="Text Placeholder 5">
            <a:extLst>
              <a:ext uri="{FF2B5EF4-FFF2-40B4-BE49-F238E27FC236}">
                <a16:creationId xmlns:a16="http://schemas.microsoft.com/office/drawing/2014/main" id="{A71FA58C-DF1F-4ECD-A1DD-3B3B4BA3904A}"/>
              </a:ext>
            </a:extLst>
          </p:cNvPr>
          <p:cNvSpPr>
            <a:spLocks noGrp="1"/>
          </p:cNvSpPr>
          <p:nvPr>
            <p:ph type="body" sz="quarter" idx="12" hasCustomPrompt="1"/>
          </p:nvPr>
        </p:nvSpPr>
        <p:spPr>
          <a:xfrm>
            <a:off x="388820" y="2822737"/>
            <a:ext cx="3533115" cy="2506707"/>
          </a:xfrm>
          <a:prstGeom prst="rect">
            <a:avLst/>
          </a:prstGeom>
        </p:spPr>
        <p:txBody>
          <a:bodyPr anchor="t"/>
          <a:lstStyle>
            <a:lvl1pPr marL="0" indent="0" algn="l">
              <a:spcBef>
                <a:spcPts val="0"/>
              </a:spcBef>
              <a:buFontTx/>
              <a:buNone/>
              <a:defRPr sz="2133">
                <a:solidFill>
                  <a:schemeClr val="bg1"/>
                </a:solidFill>
              </a:defRPr>
            </a:lvl1pPr>
            <a:lvl2pPr marL="457215" indent="0">
              <a:buNone/>
              <a:defRPr sz="1199"/>
            </a:lvl2pPr>
            <a:lvl3pPr marL="914432" indent="0">
              <a:buNone/>
              <a:defRPr sz="1199"/>
            </a:lvl3pPr>
            <a:lvl4pPr marL="1371647" indent="0">
              <a:buNone/>
              <a:defRPr sz="1199"/>
            </a:lvl4pPr>
            <a:lvl5pPr marL="1828862" indent="0">
              <a:buNone/>
              <a:defRPr sz="1199"/>
            </a:lvl5pPr>
          </a:lstStyle>
          <a:p>
            <a:pPr lvl="0"/>
            <a:r>
              <a:rPr kumimoji="1" lang="en-US" altLang="ja-JP"/>
              <a:t>Text goes here</a:t>
            </a:r>
            <a:endParaRPr kumimoji="1" lang="ja-JP" altLang="en-US"/>
          </a:p>
        </p:txBody>
      </p:sp>
      <p:sp>
        <p:nvSpPr>
          <p:cNvPr id="38" name="Picture Placeholder 6">
            <a:extLst>
              <a:ext uri="{FF2B5EF4-FFF2-40B4-BE49-F238E27FC236}">
                <a16:creationId xmlns:a16="http://schemas.microsoft.com/office/drawing/2014/main" id="{C1B04C76-AD77-4E2E-8D41-E43C25441F94}"/>
              </a:ext>
            </a:extLst>
          </p:cNvPr>
          <p:cNvSpPr txBox="1">
            <a:spLocks/>
          </p:cNvSpPr>
          <p:nvPr/>
        </p:nvSpPr>
        <p:spPr>
          <a:xfrm>
            <a:off x="4362735" y="-5"/>
            <a:ext cx="7821164" cy="5510696"/>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kumimoji="1" sz="1600" kern="1200" baseline="0">
                <a:solidFill>
                  <a:schemeClr val="tx2"/>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defRPr/>
            </a:pPr>
            <a:r>
              <a:rPr lang="en-US" altLang="ja-JP" sz="1067"/>
              <a:t>Click on</a:t>
            </a:r>
            <a:r>
              <a:rPr lang="en-US" altLang="ja-JP" sz="1067" baseline="0"/>
              <a:t> blue box</a:t>
            </a:r>
            <a:endParaRPr lang="ja-JP" altLang="en-US" sz="1067"/>
          </a:p>
        </p:txBody>
      </p:sp>
    </p:spTree>
    <p:extLst>
      <p:ext uri="{BB962C8B-B14F-4D97-AF65-F5344CB8AC3E}">
        <p14:creationId xmlns:p14="http://schemas.microsoft.com/office/powerpoint/2010/main" val="122229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fade">
                                      <p:cBhvr>
                                        <p:cTn id="13" dur="500"/>
                                        <p:tgtEl>
                                          <p:spTgt spid="29">
                                            <p:txEl>
                                              <p:pRg st="0" end="0"/>
                                            </p:txEl>
                                          </p:spTgt>
                                        </p:tgtEl>
                                      </p:cBhvr>
                                    </p:animEffect>
                                  </p:childTnLst>
                                </p:cTn>
                              </p:par>
                            </p:childTnLst>
                          </p:cTn>
                        </p:par>
                        <p:par>
                          <p:cTn id="14" fill="hold">
                            <p:stCondLst>
                              <p:cond delay="500"/>
                            </p:stCondLst>
                            <p:childTnLst>
                              <p:par>
                                <p:cTn id="15" presetID="26" presetClass="emph" presetSubtype="0" fill="hold" nodeType="afterEffect">
                                  <p:stCondLst>
                                    <p:cond delay="0"/>
                                  </p:stCondLst>
                                  <p:childTnLst>
                                    <p:animEffect transition="out" filter="fade">
                                      <p:cBhvr>
                                        <p:cTn id="16" dur="500" tmFilter="0, 0; .2, .5; .8, .5; 1, 0"/>
                                        <p:tgtEl>
                                          <p:spTgt spid="31"/>
                                        </p:tgtEl>
                                      </p:cBhvr>
                                    </p:animEffect>
                                    <p:animScale>
                                      <p:cBhvr>
                                        <p:cTn id="17" dur="250" autoRev="1" fill="hold"/>
                                        <p:tgtEl>
                                          <p:spTgt spid="31"/>
                                        </p:tgtEl>
                                      </p:cBhvr>
                                      <p:by x="105000" y="105000"/>
                                    </p:animScale>
                                  </p:childTnLst>
                                </p:cTn>
                              </p:par>
                              <p:par>
                                <p:cTn id="18" presetID="2" presetClass="entr" presetSubtype="1" decel="100000" fill="hold" grpId="0" nodeType="withEffect">
                                  <p:stCondLst>
                                    <p:cond delay="250"/>
                                  </p:stCondLst>
                                  <p:iterate type="wd">
                                    <p:tmPct val="10000"/>
                                  </p:iterate>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1000" fill="hold"/>
                                        <p:tgtEl>
                                          <p:spTgt spid="36"/>
                                        </p:tgtEl>
                                        <p:attrNameLst>
                                          <p:attrName>ppt_x</p:attrName>
                                        </p:attrNameLst>
                                      </p:cBhvr>
                                      <p:tavLst>
                                        <p:tav tm="0">
                                          <p:val>
                                            <p:strVal val="#ppt_x"/>
                                          </p:val>
                                        </p:tav>
                                        <p:tav tm="100000">
                                          <p:val>
                                            <p:strVal val="#ppt_x"/>
                                          </p:val>
                                        </p:tav>
                                      </p:tavLst>
                                    </p:anim>
                                    <p:anim calcmode="lin" valueType="num">
                                      <p:cBhvr additive="base">
                                        <p:cTn id="21" dur="1000" fill="hold"/>
                                        <p:tgtEl>
                                          <p:spTgt spid="36"/>
                                        </p:tgtEl>
                                        <p:attrNameLst>
                                          <p:attrName>ppt_y</p:attrName>
                                        </p:attrNameLst>
                                      </p:cBhvr>
                                      <p:tavLst>
                                        <p:tav tm="0">
                                          <p:val>
                                            <p:strVal val="0-#ppt_h/2"/>
                                          </p:val>
                                        </p:tav>
                                        <p:tav tm="100000">
                                          <p:val>
                                            <p:strVal val="#ppt_y"/>
                                          </p:val>
                                        </p:tav>
                                      </p:tavLst>
                                    </p:anim>
                                  </p:childTnLst>
                                </p:cTn>
                              </p:par>
                            </p:childTnLst>
                          </p:cTn>
                        </p:par>
                        <p:par>
                          <p:cTn id="22" fill="hold">
                            <p:stCondLst>
                              <p:cond delay="2050"/>
                            </p:stCondLst>
                            <p:childTnLst>
                              <p:par>
                                <p:cTn id="23" presetID="10" presetClass="entr" presetSubtype="0" fill="hold" grpId="0" nodeType="afterEffect">
                                  <p:stCondLst>
                                    <p:cond delay="25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29" grpId="0" build="p"/>
      <p:bldP spid="36" grpId="0"/>
      <p:bldP spid="37" grpId="0">
        <p:tmplLst>
          <p:tmpl>
            <p:tnLst>
              <p:par>
                <p:cTn presetID="10" presetClass="entr" presetSubtype="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id="{93D86536-AA3C-4144-B54C-61879417B907}"/>
              </a:ext>
            </a:extLst>
          </p:cNvPr>
          <p:cNvSpPr>
            <a:spLocks noGrp="1"/>
          </p:cNvSpPr>
          <p:nvPr>
            <p:ph type="ftr" sz="quarter" idx="10"/>
          </p:nvPr>
        </p:nvSpPr>
        <p:spPr>
          <a:xfrm>
            <a:off x="14888989" y="12821907"/>
            <a:ext cx="9040045" cy="730137"/>
          </a:xfrm>
          <a:prstGeom prst="rect">
            <a:avLst/>
          </a:prstGeom>
        </p:spPr>
        <p:txBody>
          <a:bodyPr/>
          <a:lstStyle/>
          <a:p>
            <a:endParaRPr lang="es-MX"/>
          </a:p>
        </p:txBody>
      </p:sp>
      <p:sp>
        <p:nvSpPr>
          <p:cNvPr id="13" name="Slide Number Placeholder 3">
            <a:extLst>
              <a:ext uri="{FF2B5EF4-FFF2-40B4-BE49-F238E27FC236}">
                <a16:creationId xmlns:a16="http://schemas.microsoft.com/office/drawing/2014/main" id="{70D15D30-24CE-4FE5-8DA3-371E0874F2CC}"/>
              </a:ext>
            </a:extLst>
          </p:cNvPr>
          <p:cNvSpPr>
            <a:spLocks noGrp="1"/>
          </p:cNvSpPr>
          <p:nvPr>
            <p:ph type="sldNum" sz="quarter" idx="11"/>
          </p:nvPr>
        </p:nvSpPr>
        <p:spPr>
          <a:xfrm>
            <a:off x="20348570" y="11836494"/>
            <a:ext cx="3614326" cy="1350477"/>
          </a:xfrm>
          <a:prstGeom prst="rect">
            <a:avLst/>
          </a:prstGeom>
        </p:spPr>
        <p:txBody>
          <a:bodyPr/>
          <a:lstStyle/>
          <a:p>
            <a:fld id="{82B58E84-AC82-4473-B355-9097C5182066}" type="slidenum">
              <a:rPr lang="es-MX" smtClean="0"/>
              <a:t>‹#›</a:t>
            </a:fld>
            <a:endParaRPr lang="es-MX"/>
          </a:p>
        </p:txBody>
      </p:sp>
      <p:sp>
        <p:nvSpPr>
          <p:cNvPr id="16" name="Rectangle 15">
            <a:extLst>
              <a:ext uri="{FF2B5EF4-FFF2-40B4-BE49-F238E27FC236}">
                <a16:creationId xmlns:a16="http://schemas.microsoft.com/office/drawing/2014/main" id="{11C16023-65F4-45C3-ACB0-6D0CAE04E139}"/>
              </a:ext>
            </a:extLst>
          </p:cNvPr>
          <p:cNvSpPr/>
          <p:nvPr/>
        </p:nvSpPr>
        <p:spPr>
          <a:xfrm>
            <a:off x="3" y="5124533"/>
            <a:ext cx="7499714" cy="1715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0" rIns="60962" bIns="30480" numCol="1" spcCol="0" rtlCol="0" fromWordArt="0" anchor="ctr" anchorCtr="0" forceAA="0" compatLnSpc="1">
            <a:prstTxWarp prst="textNoShape">
              <a:avLst/>
            </a:prstTxWarp>
            <a:noAutofit/>
          </a:bodyPr>
          <a:lstStyle/>
          <a:p>
            <a:pPr algn="ctr"/>
            <a:endParaRPr kumimoji="1" lang="es-MX" sz="1199"/>
          </a:p>
        </p:txBody>
      </p:sp>
      <p:sp>
        <p:nvSpPr>
          <p:cNvPr id="24" name="Text Placeholder 11">
            <a:extLst>
              <a:ext uri="{FF2B5EF4-FFF2-40B4-BE49-F238E27FC236}">
                <a16:creationId xmlns:a16="http://schemas.microsoft.com/office/drawing/2014/main" id="{D2F8D3FF-D8D0-4C08-8611-82CFF8950933}"/>
              </a:ext>
            </a:extLst>
          </p:cNvPr>
          <p:cNvSpPr txBox="1">
            <a:spLocks/>
          </p:cNvSpPr>
          <p:nvPr/>
        </p:nvSpPr>
        <p:spPr>
          <a:xfrm>
            <a:off x="486710" y="4980868"/>
            <a:ext cx="5231938" cy="728190"/>
          </a:xfrm>
          <a:prstGeom prst="rect">
            <a:avLst/>
          </a:prstGeom>
        </p:spPr>
        <p:txBody>
          <a:bodyPr>
            <a:normAutofit lnSpcReduction="10000"/>
          </a:bodyPr>
          <a:lstStyle>
            <a:lvl1pPr marL="0" indent="0" algn="l" defTabSz="1371417" rtl="0" eaLnBrk="1" latinLnBrk="0" hangingPunct="1">
              <a:lnSpc>
                <a:spcPct val="160000"/>
              </a:lnSpc>
              <a:spcBef>
                <a:spcPts val="0"/>
              </a:spcBef>
              <a:buFont typeface="Arial" panose="020B0604020202020204" pitchFamily="34" charset="0"/>
              <a:buNone/>
              <a:defRPr kumimoji="1" sz="1600" kern="1200" baseline="0">
                <a:solidFill>
                  <a:schemeClr val="tx2"/>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lgn="l">
              <a:lnSpc>
                <a:spcPct val="100000"/>
              </a:lnSpc>
            </a:pPr>
            <a:r>
              <a:rPr lang="es-MX" sz="1067">
                <a:solidFill>
                  <a:srgbClr val="7F8899"/>
                </a:solidFill>
              </a:rPr>
              <a:t>©</a:t>
            </a:r>
            <a:r>
              <a:rPr lang="en-US" altLang="ja-JP" sz="1067">
                <a:solidFill>
                  <a:srgbClr val="7F8899"/>
                </a:solidFill>
              </a:rPr>
              <a:t>2020 </a:t>
            </a:r>
            <a:r>
              <a:rPr lang="en-US" altLang="ja-JP" sz="1067" err="1">
                <a:solidFill>
                  <a:srgbClr val="7F8899"/>
                </a:solidFill>
              </a:rPr>
              <a:t>Openforce</a:t>
            </a:r>
            <a:r>
              <a:rPr lang="en-US" altLang="ja-JP" sz="1067">
                <a:solidFill>
                  <a:srgbClr val="7F8899"/>
                </a:solidFill>
              </a:rPr>
              <a:t>. All Rights Reserved. Trademarks featured herein are the property of their respective trademark owners. Any use of non-</a:t>
            </a:r>
            <a:r>
              <a:rPr lang="en-US" altLang="ja-JP" sz="1067" err="1">
                <a:solidFill>
                  <a:srgbClr val="7F8899"/>
                </a:solidFill>
              </a:rPr>
              <a:t>Openforce</a:t>
            </a:r>
            <a:r>
              <a:rPr lang="en-US" altLang="ja-JP" sz="1067">
                <a:solidFill>
                  <a:srgbClr val="7F8899"/>
                </a:solidFill>
              </a:rPr>
              <a:t> trademarks is intended for reference or identification purposes only and does not indicate affiliation, sponsorship, or endorsement of </a:t>
            </a:r>
            <a:r>
              <a:rPr lang="en-US" altLang="ja-JP" sz="1067" err="1">
                <a:solidFill>
                  <a:srgbClr val="7F8899"/>
                </a:solidFill>
              </a:rPr>
              <a:t>Openforce</a:t>
            </a:r>
            <a:r>
              <a:rPr lang="en-US" altLang="ja-JP" sz="1067">
                <a:solidFill>
                  <a:srgbClr val="7F8899"/>
                </a:solidFill>
              </a:rPr>
              <a:t> or any </a:t>
            </a:r>
            <a:r>
              <a:rPr lang="en-US" altLang="ja-JP" sz="1067" err="1">
                <a:solidFill>
                  <a:srgbClr val="7F8899"/>
                </a:solidFill>
              </a:rPr>
              <a:t>Openforce</a:t>
            </a:r>
            <a:r>
              <a:rPr lang="en-US" altLang="ja-JP" sz="1067">
                <a:solidFill>
                  <a:srgbClr val="7F8899"/>
                </a:solidFill>
              </a:rPr>
              <a:t> product or service.</a:t>
            </a:r>
          </a:p>
        </p:txBody>
      </p:sp>
      <p:pic>
        <p:nvPicPr>
          <p:cNvPr id="25" name="Picture 24" descr="A close up of a sign&#10;&#10;Description automatically generated">
            <a:extLst>
              <a:ext uri="{FF2B5EF4-FFF2-40B4-BE49-F238E27FC236}">
                <a16:creationId xmlns:a16="http://schemas.microsoft.com/office/drawing/2014/main" id="{D58E9F77-C20F-4B9D-A443-55A46608D5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709" y="545816"/>
            <a:ext cx="2534879" cy="725725"/>
          </a:xfrm>
          <a:prstGeom prst="rect">
            <a:avLst/>
          </a:prstGeom>
        </p:spPr>
      </p:pic>
      <p:sp>
        <p:nvSpPr>
          <p:cNvPr id="26" name="Rectangle 25">
            <a:extLst>
              <a:ext uri="{FF2B5EF4-FFF2-40B4-BE49-F238E27FC236}">
                <a16:creationId xmlns:a16="http://schemas.microsoft.com/office/drawing/2014/main" id="{BC88F02D-F1E9-48AA-89A1-850156E6BFCC}"/>
              </a:ext>
            </a:extLst>
          </p:cNvPr>
          <p:cNvSpPr/>
          <p:nvPr/>
        </p:nvSpPr>
        <p:spPr>
          <a:xfrm>
            <a:off x="3" y="5919158"/>
            <a:ext cx="4861191" cy="857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0" rIns="60962" bIns="30480" numCol="1" spcCol="0" rtlCol="0" fromWordArt="0" anchor="ctr" anchorCtr="0" forceAA="0" compatLnSpc="1">
            <a:prstTxWarp prst="textNoShape">
              <a:avLst/>
            </a:prstTxWarp>
            <a:noAutofit/>
          </a:bodyPr>
          <a:lstStyle/>
          <a:p>
            <a:pPr algn="ctr"/>
            <a:endParaRPr kumimoji="1" lang="es-MX" sz="1199"/>
          </a:p>
        </p:txBody>
      </p:sp>
      <p:sp>
        <p:nvSpPr>
          <p:cNvPr id="27" name="Rectangle 26">
            <a:extLst>
              <a:ext uri="{FF2B5EF4-FFF2-40B4-BE49-F238E27FC236}">
                <a16:creationId xmlns:a16="http://schemas.microsoft.com/office/drawing/2014/main" id="{3FEA256E-DDD9-4232-99F2-9050E4BCBDE0}"/>
              </a:ext>
            </a:extLst>
          </p:cNvPr>
          <p:cNvSpPr/>
          <p:nvPr/>
        </p:nvSpPr>
        <p:spPr>
          <a:xfrm>
            <a:off x="4934" y="1787626"/>
            <a:ext cx="12188825" cy="2994617"/>
          </a:xfrm>
          <a:prstGeom prst="rect">
            <a:avLst/>
          </a:prstGeom>
          <a:solidFill>
            <a:srgbClr val="C8E4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0" rIns="60962" bIns="30480" numCol="1" spcCol="0" rtlCol="0" fromWordArt="0" anchor="ctr" anchorCtr="0" forceAA="0" compatLnSpc="1">
            <a:prstTxWarp prst="textNoShape">
              <a:avLst/>
            </a:prstTxWarp>
            <a:noAutofit/>
          </a:bodyPr>
          <a:lstStyle/>
          <a:p>
            <a:pPr algn="ctr"/>
            <a:endParaRPr kumimoji="1" lang="es-MX" sz="1199"/>
          </a:p>
        </p:txBody>
      </p:sp>
      <p:pic>
        <p:nvPicPr>
          <p:cNvPr id="28" name="Picture 27" descr="A picture containing toy, sign&#10;&#10;Description automatically generated">
            <a:extLst>
              <a:ext uri="{FF2B5EF4-FFF2-40B4-BE49-F238E27FC236}">
                <a16:creationId xmlns:a16="http://schemas.microsoft.com/office/drawing/2014/main" id="{1C7D9BED-956E-4356-A1FC-9E9113508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8682" y="-252389"/>
            <a:ext cx="6155616" cy="6502939"/>
          </a:xfrm>
          <a:prstGeom prst="rect">
            <a:avLst/>
          </a:prstGeom>
        </p:spPr>
      </p:pic>
      <p:sp>
        <p:nvSpPr>
          <p:cNvPr id="29" name="Title 1">
            <a:extLst>
              <a:ext uri="{FF2B5EF4-FFF2-40B4-BE49-F238E27FC236}">
                <a16:creationId xmlns:a16="http://schemas.microsoft.com/office/drawing/2014/main" id="{E767F1A5-7A0B-4E14-8248-2392695D5853}"/>
              </a:ext>
            </a:extLst>
          </p:cNvPr>
          <p:cNvSpPr>
            <a:spLocks noGrp="1"/>
          </p:cNvSpPr>
          <p:nvPr>
            <p:ph type="title" hasCustomPrompt="1"/>
          </p:nvPr>
        </p:nvSpPr>
        <p:spPr>
          <a:xfrm>
            <a:off x="829966" y="1679288"/>
            <a:ext cx="6155616" cy="1489202"/>
          </a:xfrm>
          <a:prstGeom prst="rect">
            <a:avLst/>
          </a:prstGeom>
        </p:spPr>
        <p:txBody>
          <a:bodyPr anchor="b"/>
          <a:lstStyle>
            <a:lvl1pPr algn="l">
              <a:defRPr b="1">
                <a:solidFill>
                  <a:srgbClr val="0B1E4F"/>
                </a:solidFill>
              </a:defRPr>
            </a:lvl1pPr>
          </a:lstStyle>
          <a:p>
            <a:r>
              <a:rPr kumimoji="1" lang="en-US" altLang="ja-JP"/>
              <a:t>Slide title goes here</a:t>
            </a:r>
            <a:endParaRPr kumimoji="1" lang="ja-JP" altLang="en-US"/>
          </a:p>
        </p:txBody>
      </p:sp>
      <p:sp>
        <p:nvSpPr>
          <p:cNvPr id="30" name="Text Placeholder 5">
            <a:extLst>
              <a:ext uri="{FF2B5EF4-FFF2-40B4-BE49-F238E27FC236}">
                <a16:creationId xmlns:a16="http://schemas.microsoft.com/office/drawing/2014/main" id="{F7E0ABD5-C90E-404E-A9C3-085CAB074F0C}"/>
              </a:ext>
            </a:extLst>
          </p:cNvPr>
          <p:cNvSpPr>
            <a:spLocks noGrp="1"/>
          </p:cNvSpPr>
          <p:nvPr>
            <p:ph type="body" sz="quarter" idx="12" hasCustomPrompt="1"/>
          </p:nvPr>
        </p:nvSpPr>
        <p:spPr>
          <a:xfrm>
            <a:off x="834596" y="3168490"/>
            <a:ext cx="6172911" cy="1340352"/>
          </a:xfrm>
          <a:prstGeom prst="rect">
            <a:avLst/>
          </a:prstGeom>
        </p:spPr>
        <p:txBody>
          <a:bodyPr anchor="t">
            <a:normAutofit/>
          </a:bodyPr>
          <a:lstStyle>
            <a:lvl1pPr marL="0" indent="0" algn="l">
              <a:spcBef>
                <a:spcPts val="0"/>
              </a:spcBef>
              <a:buFontTx/>
              <a:buNone/>
              <a:defRPr sz="2934"/>
            </a:lvl1pPr>
            <a:lvl2pPr marL="457215" indent="0">
              <a:buNone/>
              <a:defRPr sz="1199"/>
            </a:lvl2pPr>
            <a:lvl3pPr marL="914432" indent="0">
              <a:buNone/>
              <a:defRPr sz="1199"/>
            </a:lvl3pPr>
            <a:lvl4pPr marL="1371647" indent="0">
              <a:buNone/>
              <a:defRPr sz="1199"/>
            </a:lvl4pPr>
            <a:lvl5pPr marL="1828862" indent="0">
              <a:buNone/>
              <a:defRPr sz="1199"/>
            </a:lvl5pPr>
          </a:lstStyle>
          <a:p>
            <a:pPr lvl="0"/>
            <a:r>
              <a:rPr kumimoji="1" lang="en-US" altLang="ja-JP"/>
              <a:t>Text goes here</a:t>
            </a:r>
            <a:endParaRPr kumimoji="1" lang="ja-JP" altLang="en-US"/>
          </a:p>
        </p:txBody>
      </p:sp>
      <p:pic>
        <p:nvPicPr>
          <p:cNvPr id="31" name="Picture 30">
            <a:extLst>
              <a:ext uri="{FF2B5EF4-FFF2-40B4-BE49-F238E27FC236}">
                <a16:creationId xmlns:a16="http://schemas.microsoft.com/office/drawing/2014/main" id="{60B75413-AE43-4F9E-BC33-D19A1DBD10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153" y="2368229"/>
            <a:ext cx="847583" cy="1044989"/>
          </a:xfrm>
          <a:prstGeom prst="rect">
            <a:avLst/>
          </a:prstGeom>
        </p:spPr>
      </p:pic>
      <p:sp>
        <p:nvSpPr>
          <p:cNvPr id="32" name="Footer Placeholder 4">
            <a:extLst>
              <a:ext uri="{FF2B5EF4-FFF2-40B4-BE49-F238E27FC236}">
                <a16:creationId xmlns:a16="http://schemas.microsoft.com/office/drawing/2014/main" id="{71E0B70F-C317-477D-A7A4-BA6CB5910848}"/>
              </a:ext>
            </a:extLst>
          </p:cNvPr>
          <p:cNvSpPr txBox="1">
            <a:spLocks/>
          </p:cNvSpPr>
          <p:nvPr/>
        </p:nvSpPr>
        <p:spPr>
          <a:xfrm>
            <a:off x="6906754" y="6250555"/>
            <a:ext cx="4520023" cy="365125"/>
          </a:xfrm>
          <a:prstGeom prst="rect">
            <a:avLst/>
          </a:prstGeom>
        </p:spPr>
        <p:txBody>
          <a:bodyPr vert="horz" lIns="60962" tIns="30480" rIns="60962" bIns="30480" rtlCol="0" anchor="ctr"/>
          <a:lstStyle>
            <a:defPPr>
              <a:defRPr lang="en-US"/>
            </a:defPPr>
            <a:lvl1pPr marL="0" algn="r" defTabSz="1828617" rtl="0" eaLnBrk="1" latinLnBrk="0" hangingPunct="1">
              <a:defRPr sz="1800" kern="1200">
                <a:solidFill>
                  <a:schemeClr val="tx1">
                    <a:tint val="75000"/>
                  </a:schemeClr>
                </a:solidFill>
                <a:latin typeface="+mn-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r>
              <a:rPr lang="es-MX" sz="1199" err="1"/>
              <a:t>Openforce</a:t>
            </a:r>
            <a:r>
              <a:rPr lang="es-MX" sz="1199"/>
              <a:t>© </a:t>
            </a:r>
            <a:r>
              <a:rPr lang="es-MX" sz="1199" err="1"/>
              <a:t>Proprietary</a:t>
            </a:r>
            <a:r>
              <a:rPr lang="es-MX" sz="1199"/>
              <a:t> &amp; </a:t>
            </a:r>
            <a:r>
              <a:rPr lang="es-MX" sz="1199" err="1"/>
              <a:t>Confidential</a:t>
            </a:r>
            <a:endParaRPr lang="es-MX" sz="1199"/>
          </a:p>
        </p:txBody>
      </p:sp>
      <p:sp>
        <p:nvSpPr>
          <p:cNvPr id="33" name="Slide Number Placeholder 5">
            <a:extLst>
              <a:ext uri="{FF2B5EF4-FFF2-40B4-BE49-F238E27FC236}">
                <a16:creationId xmlns:a16="http://schemas.microsoft.com/office/drawing/2014/main" id="{F83BED35-29A6-4C32-B778-A03E0445A02F}"/>
              </a:ext>
            </a:extLst>
          </p:cNvPr>
          <p:cNvSpPr txBox="1">
            <a:spLocks/>
          </p:cNvSpPr>
          <p:nvPr/>
        </p:nvSpPr>
        <p:spPr>
          <a:xfrm>
            <a:off x="9636547" y="5757770"/>
            <a:ext cx="1807163" cy="675343"/>
          </a:xfrm>
          <a:prstGeom prst="rect">
            <a:avLst/>
          </a:prstGeom>
        </p:spPr>
        <p:txBody>
          <a:bodyPr vert="horz" lIns="60962" tIns="30480" rIns="60962" bIns="30480" rtlCol="0" anchor="b"/>
          <a:lstStyle>
            <a:defPPr>
              <a:defRPr lang="en-US"/>
            </a:defPPr>
            <a:lvl1pPr marL="0" algn="r" defTabSz="1828617" rtl="0" eaLnBrk="1" latinLnBrk="0" hangingPunct="1">
              <a:defRPr sz="6600" kern="1200">
                <a:solidFill>
                  <a:schemeClr val="tx2">
                    <a:lumMod val="20000"/>
                    <a:lumOff val="80000"/>
                  </a:schemeClr>
                </a:solidFill>
                <a:latin typeface="+mj-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fld id="{030360ED-EBE7-491D-96B0-99A4D302653B}" type="slidenum">
              <a:rPr lang="es-MX" sz="2400" smtClean="0"/>
              <a:pPr/>
              <a:t>‹#›</a:t>
            </a:fld>
            <a:endParaRPr lang="es-MX" sz="2400"/>
          </a:p>
        </p:txBody>
      </p:sp>
    </p:spTree>
    <p:extLst>
      <p:ext uri="{BB962C8B-B14F-4D97-AF65-F5344CB8AC3E}">
        <p14:creationId xmlns:p14="http://schemas.microsoft.com/office/powerpoint/2010/main" val="208452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29"/>
                                        </p:tgtEl>
                                        <p:attrNameLst>
                                          <p:attrName>style.visibility</p:attrName>
                                        </p:attrNameLst>
                                      </p:cBhvr>
                                      <p:to>
                                        <p:strVal val="visible"/>
                                      </p:to>
                                    </p:set>
                                    <p:anim calcmode="lin" valueType="num">
                                      <p:cBhvr additive="base">
                                        <p:cTn id="10" dur="1000" fill="hold"/>
                                        <p:tgtEl>
                                          <p:spTgt spid="29"/>
                                        </p:tgtEl>
                                        <p:attrNameLst>
                                          <p:attrName>ppt_x</p:attrName>
                                        </p:attrNameLst>
                                      </p:cBhvr>
                                      <p:tavLst>
                                        <p:tav tm="0">
                                          <p:val>
                                            <p:strVal val="#ppt_x"/>
                                          </p:val>
                                        </p:tav>
                                        <p:tav tm="100000">
                                          <p:val>
                                            <p:strVal val="#ppt_x"/>
                                          </p:val>
                                        </p:tav>
                                      </p:tavLst>
                                    </p:anim>
                                    <p:anim calcmode="lin" valueType="num">
                                      <p:cBhvr additive="base">
                                        <p:cTn id="11" dur="1000" fill="hold"/>
                                        <p:tgtEl>
                                          <p:spTgt spid="29"/>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25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23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8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9" grpId="0"/>
      <p:bldP spid="30" grpId="0">
        <p:tmplLst>
          <p:tmpl>
            <p:tnLst>
              <p:par>
                <p:cTn presetID="10" presetClass="entr" presetSubtype="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2" grpId="0"/>
      <p:bldP spid="3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alphaModFix amt="70000"/>
            <a:extLst>
              <a:ext uri="{28A0092B-C50C-407E-A947-70E740481C1C}">
                <a14:useLocalDpi xmlns:a14="http://schemas.microsoft.com/office/drawing/2010/main" val="0"/>
              </a:ext>
            </a:extLst>
          </a:blip>
          <a:srcRect t="5614" r="3262" b="20604"/>
          <a:stretch/>
        </p:blipFill>
        <p:spPr>
          <a:xfrm>
            <a:off x="105350" y="2"/>
            <a:ext cx="12083476" cy="6858000"/>
          </a:xfrm>
          <a:prstGeom prst="rect">
            <a:avLst/>
          </a:prstGeom>
        </p:spPr>
      </p:pic>
      <p:sp>
        <p:nvSpPr>
          <p:cNvPr id="7" name="Rectangle 6"/>
          <p:cNvSpPr/>
          <p:nvPr/>
        </p:nvSpPr>
        <p:spPr>
          <a:xfrm>
            <a:off x="-5" y="2"/>
            <a:ext cx="12188825" cy="6858000"/>
          </a:xfrm>
          <a:prstGeom prst="rect">
            <a:avLst/>
          </a:prstGeom>
          <a:gradFill flip="none" rotWithShape="1">
            <a:gsLst>
              <a:gs pos="25000">
                <a:schemeClr val="accent4">
                  <a:lumMod val="0"/>
                  <a:lumOff val="100000"/>
                </a:schemeClr>
              </a:gs>
              <a:gs pos="50000">
                <a:schemeClr val="accent4">
                  <a:lumMod val="0"/>
                  <a:lumOff val="100000"/>
                  <a:alpha val="0"/>
                </a:schemeClr>
              </a:gs>
              <a:gs pos="100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9"/>
          </a:p>
        </p:txBody>
      </p:sp>
      <p:sp>
        <p:nvSpPr>
          <p:cNvPr id="8" name="Rectangle 7"/>
          <p:cNvSpPr/>
          <p:nvPr/>
        </p:nvSpPr>
        <p:spPr>
          <a:xfrm flipH="1">
            <a:off x="-4" y="2595394"/>
            <a:ext cx="12188830" cy="2155319"/>
          </a:xfrm>
          <a:prstGeom prst="rect">
            <a:avLst/>
          </a:prstGeom>
          <a:gradFill>
            <a:gsLst>
              <a:gs pos="0">
                <a:schemeClr val="tx1">
                  <a:alpha val="11000"/>
                </a:schemeClr>
              </a:gs>
              <a:gs pos="100000">
                <a:srgbClr val="004A9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0" rIns="60962" bIns="30480" numCol="1" spcCol="0" rtlCol="0" fromWordArt="0" anchor="ctr" anchorCtr="0" forceAA="0" compatLnSpc="1">
            <a:prstTxWarp prst="textNoShape">
              <a:avLst/>
            </a:prstTxWarp>
            <a:noAutofit/>
          </a:bodyPr>
          <a:lstStyle/>
          <a:p>
            <a:pPr algn="ctr"/>
            <a:endParaRPr lang="en-US" sz="1199"/>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943" y="2935539"/>
            <a:ext cx="1030247" cy="1270000"/>
          </a:xfrm>
          <a:prstGeom prst="rect">
            <a:avLst/>
          </a:prstGeom>
        </p:spPr>
      </p:pic>
      <p:sp>
        <p:nvSpPr>
          <p:cNvPr id="11" name="TextBox 10">
            <a:extLst>
              <a:ext uri="{FF2B5EF4-FFF2-40B4-BE49-F238E27FC236}">
                <a16:creationId xmlns:a16="http://schemas.microsoft.com/office/drawing/2014/main" id="{E791A8CA-1BB3-4E77-8310-37ABB8C91AA8}"/>
              </a:ext>
            </a:extLst>
          </p:cNvPr>
          <p:cNvSpPr txBox="1"/>
          <p:nvPr/>
        </p:nvSpPr>
        <p:spPr>
          <a:xfrm>
            <a:off x="-10" y="5737066"/>
            <a:ext cx="4750892" cy="338362"/>
          </a:xfrm>
          <a:prstGeom prst="rect">
            <a:avLst/>
          </a:prstGeom>
          <a:solidFill>
            <a:schemeClr val="bg1"/>
          </a:solidFill>
        </p:spPr>
        <p:txBody>
          <a:bodyPr wrap="square" lIns="121920" rtlCol="0">
            <a:spAutoFit/>
          </a:bodyPr>
          <a:lstStyle/>
          <a:p>
            <a:r>
              <a:rPr lang="en-US" sz="533">
                <a:solidFill>
                  <a:schemeClr val="bg2"/>
                </a:solidFill>
              </a:rPr>
              <a:t>© 2017 Openforce. All Rights Reserved. Trademarks featured herein are the property of their respective trademark owners. Any use of non-Openforce trademarks is intended for reference or identification purposes only and does not indicate affiliation, sponsorship, or endorsement of Openforce or any Openforce product or service.</a:t>
            </a:r>
          </a:p>
        </p:txBody>
      </p:sp>
      <p:sp>
        <p:nvSpPr>
          <p:cNvPr id="2" name="Title 1"/>
          <p:cNvSpPr>
            <a:spLocks noGrp="1"/>
          </p:cNvSpPr>
          <p:nvPr>
            <p:ph type="ctrTitle" hasCustomPrompt="1"/>
          </p:nvPr>
        </p:nvSpPr>
        <p:spPr>
          <a:xfrm>
            <a:off x="914159" y="2864775"/>
            <a:ext cx="10988351" cy="1600199"/>
          </a:xfrm>
        </p:spPr>
        <p:txBody>
          <a:bodyPr anchor="ctr">
            <a:noAutofit/>
          </a:bodyPr>
          <a:lstStyle>
            <a:lvl1pPr>
              <a:lnSpc>
                <a:spcPct val="100000"/>
              </a:lnSpc>
              <a:defRPr sz="2400" b="0">
                <a:solidFill>
                  <a:schemeClr val="bg1"/>
                </a:solidFill>
              </a:defRPr>
            </a:lvl1pPr>
          </a:lstStyle>
          <a:p>
            <a:r>
              <a:rPr lang="en-US"/>
              <a:t>Click to Edit Master Title Style</a:t>
            </a:r>
          </a:p>
        </p:txBody>
      </p:sp>
      <p:pic>
        <p:nvPicPr>
          <p:cNvPr id="3" name="Picture 2" descr="A close up of a sign&#10;&#10;Description automatically generated">
            <a:extLst>
              <a:ext uri="{FF2B5EF4-FFF2-40B4-BE49-F238E27FC236}">
                <a16:creationId xmlns:a16="http://schemas.microsoft.com/office/drawing/2014/main" id="{16946D7F-3A4D-436F-B1F6-5EBB20E800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709" y="545816"/>
            <a:ext cx="2534879" cy="725725"/>
          </a:xfrm>
          <a:prstGeom prst="rect">
            <a:avLst/>
          </a:prstGeom>
        </p:spPr>
      </p:pic>
    </p:spTree>
    <p:extLst>
      <p:ext uri="{BB962C8B-B14F-4D97-AF65-F5344CB8AC3E}">
        <p14:creationId xmlns:p14="http://schemas.microsoft.com/office/powerpoint/2010/main" val="30095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
            <a:ext cx="12185214" cy="6858000"/>
          </a:xfrm>
          <a:prstGeom prst="rect">
            <a:avLst/>
          </a:prstGeom>
        </p:spPr>
      </p:pic>
      <p:sp>
        <p:nvSpPr>
          <p:cNvPr id="14" name="Rectangle 13"/>
          <p:cNvSpPr/>
          <p:nvPr/>
        </p:nvSpPr>
        <p:spPr>
          <a:xfrm>
            <a:off x="-5690" y="2"/>
            <a:ext cx="12188825" cy="6858000"/>
          </a:xfrm>
          <a:prstGeom prst="rect">
            <a:avLst/>
          </a:prstGeom>
          <a:gradFill flip="none" rotWithShape="1">
            <a:gsLst>
              <a:gs pos="35000">
                <a:schemeClr val="accent4">
                  <a:lumMod val="0"/>
                  <a:lumOff val="100000"/>
                </a:schemeClr>
              </a:gs>
              <a:gs pos="90000">
                <a:schemeClr val="accent4">
                  <a:lumMod val="0"/>
                  <a:lumOff val="100000"/>
                  <a:alpha val="0"/>
                </a:schemeClr>
              </a:gs>
              <a:gs pos="100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9"/>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736924" y="5447040"/>
            <a:ext cx="1533566" cy="1549198"/>
          </a:xfrm>
          <a:prstGeom prst="ellipse">
            <a:avLst/>
          </a:prstGeom>
          <a:ln>
            <a:solidFill>
              <a:schemeClr val="bg2">
                <a:lumMod val="60000"/>
                <a:lumOff val="40000"/>
              </a:schemeClr>
            </a:solidFill>
          </a:ln>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03023" y="5214869"/>
            <a:ext cx="1807609" cy="1805433"/>
          </a:xfrm>
          <a:prstGeom prst="ellipse">
            <a:avLst/>
          </a:prstGeom>
          <a:ln>
            <a:solidFill>
              <a:schemeClr val="bg2">
                <a:lumMod val="60000"/>
                <a:lumOff val="40000"/>
              </a:schemeClr>
            </a:solidFill>
          </a:ln>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88727" y="-34555"/>
            <a:ext cx="1957951" cy="1960768"/>
          </a:xfrm>
          <a:prstGeom prst="ellipse">
            <a:avLst/>
          </a:prstGeom>
          <a:ln>
            <a:solidFill>
              <a:schemeClr val="bg2">
                <a:lumMod val="60000"/>
                <a:lumOff val="40000"/>
              </a:schemeClr>
            </a:solidFill>
          </a:ln>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430522" y="4694466"/>
            <a:ext cx="1536699" cy="1535252"/>
          </a:xfrm>
          <a:prstGeom prst="ellipse">
            <a:avLst/>
          </a:prstGeom>
          <a:ln>
            <a:solidFill>
              <a:schemeClr val="bg2">
                <a:lumMod val="60000"/>
                <a:lumOff val="40000"/>
              </a:schemeClr>
            </a:solidFill>
          </a:ln>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747174" y="2602207"/>
            <a:ext cx="1748089" cy="1741196"/>
          </a:xfrm>
          <a:prstGeom prst="ellipse">
            <a:avLst/>
          </a:prstGeom>
          <a:ln>
            <a:solidFill>
              <a:schemeClr val="bg2">
                <a:lumMod val="60000"/>
                <a:lumOff val="40000"/>
              </a:schemeClr>
            </a:solidFill>
          </a:ln>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954571" y="265833"/>
            <a:ext cx="1769264" cy="1779324"/>
          </a:xfrm>
          <a:prstGeom prst="ellipse">
            <a:avLst/>
          </a:prstGeom>
          <a:ln>
            <a:solidFill>
              <a:schemeClr val="bg2">
                <a:lumMod val="60000"/>
                <a:lumOff val="40000"/>
              </a:schemeClr>
            </a:solidFill>
          </a:ln>
        </p:spPr>
      </p:pic>
      <p:pic>
        <p:nvPicPr>
          <p:cNvPr id="21" name="Picture 20"/>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200672" y="3560138"/>
            <a:ext cx="1289088" cy="1290808"/>
          </a:xfrm>
          <a:prstGeom prst="ellipse">
            <a:avLst/>
          </a:prstGeom>
          <a:ln>
            <a:solidFill>
              <a:schemeClr val="bg2">
                <a:lumMod val="60000"/>
                <a:lumOff val="40000"/>
              </a:schemeClr>
            </a:solidFill>
          </a:ln>
        </p:spPr>
      </p:pic>
      <p:sp>
        <p:nvSpPr>
          <p:cNvPr id="8" name="Rectangle 7"/>
          <p:cNvSpPr/>
          <p:nvPr/>
        </p:nvSpPr>
        <p:spPr>
          <a:xfrm flipH="1">
            <a:off x="-4" y="2595394"/>
            <a:ext cx="12188830" cy="2155319"/>
          </a:xfrm>
          <a:prstGeom prst="rect">
            <a:avLst/>
          </a:prstGeom>
          <a:gradFill>
            <a:gsLst>
              <a:gs pos="0">
                <a:schemeClr val="tx1">
                  <a:alpha val="11000"/>
                </a:schemeClr>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0" rIns="60962" bIns="30480" numCol="1" spcCol="0" rtlCol="0" fromWordArt="0" anchor="ctr" anchorCtr="0" forceAA="0" compatLnSpc="1">
            <a:prstTxWarp prst="textNoShape">
              <a:avLst/>
            </a:prstTxWarp>
            <a:noAutofit/>
          </a:bodyPr>
          <a:lstStyle/>
          <a:p>
            <a:pPr algn="ctr"/>
            <a:endParaRPr lang="en-US" sz="1199"/>
          </a:p>
        </p:txBody>
      </p:sp>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9943" y="2935539"/>
            <a:ext cx="1030247" cy="1270000"/>
          </a:xfrm>
          <a:prstGeom prst="rect">
            <a:avLst/>
          </a:prstGeom>
        </p:spPr>
      </p:pic>
      <p:sp>
        <p:nvSpPr>
          <p:cNvPr id="11" name="TextBox 10">
            <a:extLst>
              <a:ext uri="{FF2B5EF4-FFF2-40B4-BE49-F238E27FC236}">
                <a16:creationId xmlns:a16="http://schemas.microsoft.com/office/drawing/2014/main" id="{E791A8CA-1BB3-4E77-8310-37ABB8C91AA8}"/>
              </a:ext>
            </a:extLst>
          </p:cNvPr>
          <p:cNvSpPr txBox="1"/>
          <p:nvPr/>
        </p:nvSpPr>
        <p:spPr>
          <a:xfrm>
            <a:off x="-10" y="5737066"/>
            <a:ext cx="4750892" cy="338362"/>
          </a:xfrm>
          <a:prstGeom prst="rect">
            <a:avLst/>
          </a:prstGeom>
          <a:solidFill>
            <a:schemeClr val="bg1"/>
          </a:solidFill>
        </p:spPr>
        <p:txBody>
          <a:bodyPr wrap="square" lIns="121920" rtlCol="0">
            <a:spAutoFit/>
          </a:bodyPr>
          <a:lstStyle/>
          <a:p>
            <a:r>
              <a:rPr lang="en-US" sz="533">
                <a:solidFill>
                  <a:schemeClr val="bg2"/>
                </a:solidFill>
              </a:rPr>
              <a:t>© 2017 Openforce. All Rights Reserved. Trademarks featured herein are the property of their respective trademark owners. Any use of non-Openforce trademarks is intended for reference or identification purposes only and does not indicate affiliation, sponsorship, or endorsement of Openforce or any Openforce product or service.</a:t>
            </a:r>
          </a:p>
        </p:txBody>
      </p:sp>
      <p:sp>
        <p:nvSpPr>
          <p:cNvPr id="2" name="Title 1"/>
          <p:cNvSpPr>
            <a:spLocks noGrp="1"/>
          </p:cNvSpPr>
          <p:nvPr>
            <p:ph type="ctrTitle" hasCustomPrompt="1"/>
          </p:nvPr>
        </p:nvSpPr>
        <p:spPr>
          <a:xfrm>
            <a:off x="914159" y="2864775"/>
            <a:ext cx="10988351" cy="1600199"/>
          </a:xfrm>
        </p:spPr>
        <p:txBody>
          <a:bodyPr anchor="ctr">
            <a:noAutofit/>
          </a:bodyPr>
          <a:lstStyle>
            <a:lvl1pPr>
              <a:lnSpc>
                <a:spcPct val="100000"/>
              </a:lnSpc>
              <a:defRPr sz="2400" b="0">
                <a:solidFill>
                  <a:schemeClr val="bg1"/>
                </a:solidFill>
              </a:defRPr>
            </a:lvl1pPr>
          </a:lstStyle>
          <a:p>
            <a:r>
              <a:rPr lang="en-US"/>
              <a:t>Click to Edit Master Title Style</a:t>
            </a:r>
          </a:p>
        </p:txBody>
      </p:sp>
      <p:pic>
        <p:nvPicPr>
          <p:cNvPr id="12" name="Picture 1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48251" y="379982"/>
            <a:ext cx="4402633" cy="1258907"/>
          </a:xfrm>
          <a:prstGeom prst="rect">
            <a:avLst/>
          </a:prstGeom>
        </p:spPr>
      </p:pic>
    </p:spTree>
    <p:extLst>
      <p:ext uri="{BB962C8B-B14F-4D97-AF65-F5344CB8AC3E}">
        <p14:creationId xmlns:p14="http://schemas.microsoft.com/office/powerpoint/2010/main" val="7893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9943" y="3014474"/>
            <a:ext cx="1030247" cy="1270000"/>
          </a:xfrm>
          <a:prstGeom prst="rect">
            <a:avLst/>
          </a:prstGeom>
        </p:spPr>
      </p:pic>
      <p:sp>
        <p:nvSpPr>
          <p:cNvPr id="11" name="TextBox 10">
            <a:extLst>
              <a:ext uri="{FF2B5EF4-FFF2-40B4-BE49-F238E27FC236}">
                <a16:creationId xmlns:a16="http://schemas.microsoft.com/office/drawing/2014/main" id="{E791A8CA-1BB3-4E77-8310-37ABB8C91AA8}"/>
              </a:ext>
            </a:extLst>
          </p:cNvPr>
          <p:cNvSpPr txBox="1"/>
          <p:nvPr/>
        </p:nvSpPr>
        <p:spPr>
          <a:xfrm>
            <a:off x="-10" y="5737066"/>
            <a:ext cx="4750892" cy="338362"/>
          </a:xfrm>
          <a:prstGeom prst="rect">
            <a:avLst/>
          </a:prstGeom>
          <a:solidFill>
            <a:schemeClr val="bg1"/>
          </a:solidFill>
        </p:spPr>
        <p:txBody>
          <a:bodyPr wrap="square" lIns="121920" rtlCol="0">
            <a:spAutoFit/>
          </a:bodyPr>
          <a:lstStyle/>
          <a:p>
            <a:r>
              <a:rPr lang="en-US" sz="533">
                <a:solidFill>
                  <a:schemeClr val="bg2"/>
                </a:solidFill>
              </a:rPr>
              <a:t>© 2017 Openforce. All Rights Reserved. Trademarks featured herein are the property of their respective trademark owners. Any use of non-Openforce trademarks is intended for reference or identification purposes only and does not indicate affiliation, sponsorship, or endorsement of Openforce or any Openforce product or service.</a:t>
            </a:r>
          </a:p>
        </p:txBody>
      </p:sp>
      <p:sp>
        <p:nvSpPr>
          <p:cNvPr id="2" name="Title 1"/>
          <p:cNvSpPr>
            <a:spLocks noGrp="1"/>
          </p:cNvSpPr>
          <p:nvPr>
            <p:ph type="ctrTitle" hasCustomPrompt="1"/>
          </p:nvPr>
        </p:nvSpPr>
        <p:spPr>
          <a:xfrm>
            <a:off x="914159" y="2864775"/>
            <a:ext cx="10988351" cy="1600199"/>
          </a:xfrm>
        </p:spPr>
        <p:txBody>
          <a:bodyPr anchor="ctr">
            <a:noAutofit/>
          </a:bodyPr>
          <a:lstStyle>
            <a:lvl1pPr>
              <a:lnSpc>
                <a:spcPct val="100000"/>
              </a:lnSpc>
              <a:defRPr sz="2400" b="0">
                <a:solidFill>
                  <a:schemeClr val="tx1"/>
                </a:solidFill>
              </a:defRPr>
            </a:lvl1pPr>
          </a:lstStyle>
          <a:p>
            <a:r>
              <a:rPr lang="en-US"/>
              <a:t>Click to Edit Master Title Style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8251" y="379982"/>
            <a:ext cx="4402633" cy="125890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2835" t="6689" r="20135" b="16389"/>
          <a:stretch/>
        </p:blipFill>
        <p:spPr>
          <a:xfrm>
            <a:off x="4209092" y="1"/>
            <a:ext cx="7979733" cy="6858001"/>
          </a:xfrm>
          <a:prstGeom prst="rect">
            <a:avLst/>
          </a:prstGeom>
        </p:spPr>
      </p:pic>
    </p:spTree>
    <p:extLst>
      <p:ext uri="{BB962C8B-B14F-4D97-AF65-F5344CB8AC3E}">
        <p14:creationId xmlns:p14="http://schemas.microsoft.com/office/powerpoint/2010/main" val="27309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1969235"/>
            <a:ext cx="10969943" cy="1143000"/>
          </a:xfrm>
        </p:spPr>
        <p:txBody>
          <a:bodyPr>
            <a:normAutofit/>
          </a:bodyPr>
          <a:lstStyle>
            <a:lvl1pPr algn="ctr">
              <a:defRPr sz="4801" b="1">
                <a:solidFill>
                  <a:srgbClr val="009ADE"/>
                </a:solidFill>
              </a:defRPr>
            </a:lvl1pPr>
          </a:lstStyle>
          <a:p>
            <a:r>
              <a:rPr lang="en-US"/>
              <a:t>Click to edit Master title style</a:t>
            </a:r>
          </a:p>
        </p:txBody>
      </p:sp>
      <p:sp>
        <p:nvSpPr>
          <p:cNvPr id="3" name="Content Placeholder 2"/>
          <p:cNvSpPr>
            <a:spLocks noGrp="1"/>
          </p:cNvSpPr>
          <p:nvPr>
            <p:ph idx="1"/>
          </p:nvPr>
        </p:nvSpPr>
        <p:spPr>
          <a:xfrm>
            <a:off x="609441" y="3294798"/>
            <a:ext cx="10969943" cy="1968298"/>
          </a:xfrm>
        </p:spPr>
        <p:txBody>
          <a:bodyPr>
            <a:normAutofit/>
          </a:bodyPr>
          <a:lstStyle>
            <a:lvl1pPr marL="0" indent="0" algn="ctr">
              <a:buClr>
                <a:schemeClr val="accent2"/>
              </a:buClr>
              <a:buFont typeface="Arial" panose="020B0604020202020204" pitchFamily="34" charset="0"/>
              <a:buNone/>
              <a:defRPr sz="2669"/>
            </a:lvl1pPr>
            <a:lvl2pPr marL="495381" indent="-190532">
              <a:buClr>
                <a:schemeClr val="accent3"/>
              </a:buClr>
              <a:buFont typeface="Arial" charset="0"/>
              <a:buChar char="•"/>
              <a:defRPr sz="2669"/>
            </a:lvl2pPr>
            <a:lvl3pPr marL="762126" indent="-152426">
              <a:buClr>
                <a:schemeClr val="accent3"/>
              </a:buClr>
              <a:buFont typeface="Arial" charset="0"/>
              <a:buChar char="•"/>
              <a:defRPr sz="2400"/>
            </a:lvl3pPr>
            <a:lvl4pPr marL="1066979" indent="-152426">
              <a:buClr>
                <a:schemeClr val="accent3"/>
              </a:buClr>
              <a:buFont typeface="Arial" charset="0"/>
              <a:buChar char="•"/>
              <a:defRPr sz="2133"/>
            </a:lvl4pPr>
            <a:lvl5pPr marL="1371830" indent="-152426">
              <a:buClr>
                <a:schemeClr val="accent3"/>
              </a:buClr>
              <a:buFont typeface="Arial" charset="0"/>
              <a:buChar char="•"/>
              <a:defRPr sz="1868"/>
            </a:lvl5pPr>
          </a:lstStyle>
          <a:p>
            <a:pPr lvl="0"/>
            <a:r>
              <a:rPr lang="en-US"/>
              <a:t>Click to edit Master text styles</a:t>
            </a:r>
          </a:p>
        </p:txBody>
      </p:sp>
      <p:sp>
        <p:nvSpPr>
          <p:cNvPr id="7" name="Footer Placeholder 4">
            <a:extLst>
              <a:ext uri="{FF2B5EF4-FFF2-40B4-BE49-F238E27FC236}">
                <a16:creationId xmlns:a16="http://schemas.microsoft.com/office/drawing/2014/main" id="{CBE79C98-457E-401F-A29F-6871105A2631}"/>
              </a:ext>
            </a:extLst>
          </p:cNvPr>
          <p:cNvSpPr txBox="1">
            <a:spLocks/>
          </p:cNvSpPr>
          <p:nvPr/>
        </p:nvSpPr>
        <p:spPr>
          <a:xfrm>
            <a:off x="6906754" y="6250555"/>
            <a:ext cx="4520023" cy="365125"/>
          </a:xfrm>
          <a:prstGeom prst="rect">
            <a:avLst/>
          </a:prstGeom>
        </p:spPr>
        <p:txBody>
          <a:bodyPr vert="horz" lIns="60962" tIns="30480" rIns="60962" bIns="30480" rtlCol="0" anchor="ctr"/>
          <a:lstStyle>
            <a:defPPr>
              <a:defRPr lang="en-US"/>
            </a:defPPr>
            <a:lvl1pPr marL="0" algn="r" defTabSz="1828617" rtl="0" eaLnBrk="1" latinLnBrk="0" hangingPunct="1">
              <a:defRPr sz="1800" kern="1200">
                <a:solidFill>
                  <a:schemeClr val="tx1">
                    <a:tint val="75000"/>
                  </a:schemeClr>
                </a:solidFill>
                <a:latin typeface="+mn-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r>
              <a:rPr lang="es-MX" sz="1199" err="1"/>
              <a:t>Openforce</a:t>
            </a:r>
            <a:r>
              <a:rPr lang="es-MX" sz="1199"/>
              <a:t>© </a:t>
            </a:r>
            <a:r>
              <a:rPr lang="es-MX" sz="1199" err="1"/>
              <a:t>Proprietary</a:t>
            </a:r>
            <a:r>
              <a:rPr lang="es-MX" sz="1199"/>
              <a:t> &amp; </a:t>
            </a:r>
            <a:r>
              <a:rPr lang="es-MX" sz="1199" err="1"/>
              <a:t>Confidential</a:t>
            </a:r>
            <a:endParaRPr lang="es-MX" sz="1199"/>
          </a:p>
        </p:txBody>
      </p:sp>
      <p:sp>
        <p:nvSpPr>
          <p:cNvPr id="9" name="Slide Number Placeholder 5">
            <a:extLst>
              <a:ext uri="{FF2B5EF4-FFF2-40B4-BE49-F238E27FC236}">
                <a16:creationId xmlns:a16="http://schemas.microsoft.com/office/drawing/2014/main" id="{82FEACB8-DC6C-4575-B226-62358680825B}"/>
              </a:ext>
            </a:extLst>
          </p:cNvPr>
          <p:cNvSpPr txBox="1">
            <a:spLocks/>
          </p:cNvSpPr>
          <p:nvPr/>
        </p:nvSpPr>
        <p:spPr>
          <a:xfrm>
            <a:off x="9636547" y="5757770"/>
            <a:ext cx="1807163" cy="675343"/>
          </a:xfrm>
          <a:prstGeom prst="rect">
            <a:avLst/>
          </a:prstGeom>
        </p:spPr>
        <p:txBody>
          <a:bodyPr vert="horz" lIns="60962" tIns="30480" rIns="60962" bIns="30480" rtlCol="0" anchor="b"/>
          <a:lstStyle>
            <a:defPPr>
              <a:defRPr lang="en-US"/>
            </a:defPPr>
            <a:lvl1pPr marL="0" algn="r" defTabSz="1828617" rtl="0" eaLnBrk="1" latinLnBrk="0" hangingPunct="1">
              <a:defRPr sz="6600" kern="1200">
                <a:solidFill>
                  <a:schemeClr val="tx2">
                    <a:lumMod val="20000"/>
                    <a:lumOff val="80000"/>
                  </a:schemeClr>
                </a:solidFill>
                <a:latin typeface="+mj-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fld id="{030360ED-EBE7-491D-96B0-99A4D302653B}" type="slidenum">
              <a:rPr lang="es-MX" sz="2400" smtClean="0"/>
              <a:pPr/>
              <a:t>‹#›</a:t>
            </a:fld>
            <a:endParaRPr lang="es-MX" sz="2400"/>
          </a:p>
        </p:txBody>
      </p:sp>
    </p:spTree>
    <p:extLst>
      <p:ext uri="{BB962C8B-B14F-4D97-AF65-F5344CB8AC3E}">
        <p14:creationId xmlns:p14="http://schemas.microsoft.com/office/powerpoint/2010/main" val="193021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CBE79C98-457E-401F-A29F-6871105A2631}"/>
              </a:ext>
            </a:extLst>
          </p:cNvPr>
          <p:cNvSpPr txBox="1">
            <a:spLocks/>
          </p:cNvSpPr>
          <p:nvPr/>
        </p:nvSpPr>
        <p:spPr>
          <a:xfrm>
            <a:off x="6906754" y="6250555"/>
            <a:ext cx="4520023" cy="365125"/>
          </a:xfrm>
          <a:prstGeom prst="rect">
            <a:avLst/>
          </a:prstGeom>
        </p:spPr>
        <p:txBody>
          <a:bodyPr vert="horz" lIns="60962" tIns="30480" rIns="60962" bIns="30480" rtlCol="0" anchor="ctr"/>
          <a:lstStyle>
            <a:defPPr>
              <a:defRPr lang="en-US"/>
            </a:defPPr>
            <a:lvl1pPr marL="0" algn="r" defTabSz="1828617" rtl="0" eaLnBrk="1" latinLnBrk="0" hangingPunct="1">
              <a:defRPr sz="1800" kern="1200">
                <a:solidFill>
                  <a:schemeClr val="tx1">
                    <a:tint val="75000"/>
                  </a:schemeClr>
                </a:solidFill>
                <a:latin typeface="+mn-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r>
              <a:rPr lang="es-MX" sz="1199" err="1"/>
              <a:t>Openforce</a:t>
            </a:r>
            <a:r>
              <a:rPr lang="es-MX" sz="1199"/>
              <a:t>© </a:t>
            </a:r>
            <a:r>
              <a:rPr lang="es-MX" sz="1199" err="1"/>
              <a:t>Proprietary</a:t>
            </a:r>
            <a:r>
              <a:rPr lang="es-MX" sz="1199"/>
              <a:t> &amp; </a:t>
            </a:r>
            <a:r>
              <a:rPr lang="es-MX" sz="1199" err="1"/>
              <a:t>Confidential</a:t>
            </a:r>
            <a:endParaRPr lang="es-MX" sz="1199"/>
          </a:p>
        </p:txBody>
      </p:sp>
      <p:sp>
        <p:nvSpPr>
          <p:cNvPr id="9" name="Slide Number Placeholder 5">
            <a:extLst>
              <a:ext uri="{FF2B5EF4-FFF2-40B4-BE49-F238E27FC236}">
                <a16:creationId xmlns:a16="http://schemas.microsoft.com/office/drawing/2014/main" id="{82FEACB8-DC6C-4575-B226-62358680825B}"/>
              </a:ext>
            </a:extLst>
          </p:cNvPr>
          <p:cNvSpPr txBox="1">
            <a:spLocks/>
          </p:cNvSpPr>
          <p:nvPr/>
        </p:nvSpPr>
        <p:spPr>
          <a:xfrm>
            <a:off x="9636547" y="5757770"/>
            <a:ext cx="1807163" cy="675343"/>
          </a:xfrm>
          <a:prstGeom prst="rect">
            <a:avLst/>
          </a:prstGeom>
        </p:spPr>
        <p:txBody>
          <a:bodyPr vert="horz" lIns="60962" tIns="30480" rIns="60962" bIns="30480" rtlCol="0" anchor="b"/>
          <a:lstStyle>
            <a:defPPr>
              <a:defRPr lang="en-US"/>
            </a:defPPr>
            <a:lvl1pPr marL="0" algn="r" defTabSz="1828617" rtl="0" eaLnBrk="1" latinLnBrk="0" hangingPunct="1">
              <a:defRPr sz="6600" kern="1200">
                <a:solidFill>
                  <a:schemeClr val="tx2">
                    <a:lumMod val="20000"/>
                    <a:lumOff val="80000"/>
                  </a:schemeClr>
                </a:solidFill>
                <a:latin typeface="+mj-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fld id="{030360ED-EBE7-491D-96B0-99A4D302653B}" type="slidenum">
              <a:rPr lang="es-MX" sz="2400" smtClean="0"/>
              <a:pPr/>
              <a:t>‹#›</a:t>
            </a:fld>
            <a:endParaRPr lang="es-MX" sz="2400"/>
          </a:p>
        </p:txBody>
      </p:sp>
      <p:sp>
        <p:nvSpPr>
          <p:cNvPr id="6" name="Picture Placeholder 6">
            <a:extLst>
              <a:ext uri="{FF2B5EF4-FFF2-40B4-BE49-F238E27FC236}">
                <a16:creationId xmlns:a16="http://schemas.microsoft.com/office/drawing/2014/main" id="{291DCAB4-DC81-4AC9-A03C-026FCB58B998}"/>
              </a:ext>
            </a:extLst>
          </p:cNvPr>
          <p:cNvSpPr>
            <a:spLocks noGrp="1"/>
          </p:cNvSpPr>
          <p:nvPr>
            <p:ph type="pic" sz="quarter" idx="15"/>
          </p:nvPr>
        </p:nvSpPr>
        <p:spPr>
          <a:xfrm>
            <a:off x="6094416" y="699421"/>
            <a:ext cx="5159089" cy="4992928"/>
          </a:xfrm>
          <a:prstGeom prst="rect">
            <a:avLst/>
          </a:prstGeom>
          <a:solidFill>
            <a:schemeClr val="accent5">
              <a:lumMod val="40000"/>
              <a:lumOff val="60000"/>
            </a:schemeClr>
          </a:solidFill>
        </p:spPr>
        <p:txBody>
          <a:bodyPr/>
          <a:lstStyle>
            <a:lvl1pPr marL="0" marR="0" indent="0" algn="l" defTabSz="914432"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432"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a:t>Click icon to add picture</a:t>
            </a:r>
            <a:endParaRPr kumimoji="1" lang="ja-JP" altLang="en-US"/>
          </a:p>
        </p:txBody>
      </p:sp>
      <p:cxnSp>
        <p:nvCxnSpPr>
          <p:cNvPr id="8" name="Straight Connector 7">
            <a:extLst>
              <a:ext uri="{FF2B5EF4-FFF2-40B4-BE49-F238E27FC236}">
                <a16:creationId xmlns:a16="http://schemas.microsoft.com/office/drawing/2014/main" id="{F46EA4D0-CA10-4463-9CF2-BA8762EA0404}"/>
              </a:ext>
            </a:extLst>
          </p:cNvPr>
          <p:cNvCxnSpPr>
            <a:endCxn id="10" idx="2"/>
          </p:cNvCxnSpPr>
          <p:nvPr/>
        </p:nvCxnSpPr>
        <p:spPr>
          <a:xfrm>
            <a:off x="3" y="3195358"/>
            <a:ext cx="5633594" cy="52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93CCC5A-CC68-4DDF-B513-A524951F8B6A}"/>
              </a:ext>
            </a:extLst>
          </p:cNvPr>
          <p:cNvSpPr/>
          <p:nvPr/>
        </p:nvSpPr>
        <p:spPr>
          <a:xfrm>
            <a:off x="5633595" y="3121983"/>
            <a:ext cx="147744" cy="14780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0" rIns="60962" bIns="30480" numCol="1" spcCol="0" rtlCol="0" fromWordArt="0" anchor="ctr" anchorCtr="0" forceAA="0" compatLnSpc="1">
            <a:prstTxWarp prst="textNoShape">
              <a:avLst/>
            </a:prstTxWarp>
            <a:noAutofit/>
          </a:bodyPr>
          <a:lstStyle/>
          <a:p>
            <a:pPr algn="ctr"/>
            <a:endParaRPr kumimoji="1" lang="ja-JP" altLang="en-US" sz="1199"/>
          </a:p>
        </p:txBody>
      </p:sp>
      <p:sp>
        <p:nvSpPr>
          <p:cNvPr id="11" name="Title 1">
            <a:extLst>
              <a:ext uri="{FF2B5EF4-FFF2-40B4-BE49-F238E27FC236}">
                <a16:creationId xmlns:a16="http://schemas.microsoft.com/office/drawing/2014/main" id="{2D3999F6-BDE5-4566-A30C-419E861203E5}"/>
              </a:ext>
            </a:extLst>
          </p:cNvPr>
          <p:cNvSpPr>
            <a:spLocks noGrp="1"/>
          </p:cNvSpPr>
          <p:nvPr>
            <p:ph type="title" hasCustomPrompt="1"/>
          </p:nvPr>
        </p:nvSpPr>
        <p:spPr>
          <a:xfrm>
            <a:off x="935328" y="699419"/>
            <a:ext cx="3406946" cy="2432655"/>
          </a:xfrm>
        </p:spPr>
        <p:txBody>
          <a:bodyPr anchor="b"/>
          <a:lstStyle>
            <a:lvl1pPr algn="l">
              <a:defRPr/>
            </a:lvl1pPr>
          </a:lstStyle>
          <a:p>
            <a:r>
              <a:rPr kumimoji="1" lang="en-US" altLang="ja-JP"/>
              <a:t>Slide title</a:t>
            </a:r>
            <a:br>
              <a:rPr kumimoji="1" lang="en-US" altLang="ja-JP"/>
            </a:br>
            <a:r>
              <a:rPr kumimoji="1" lang="en-US" altLang="ja-JP"/>
              <a:t>goes here</a:t>
            </a:r>
            <a:endParaRPr kumimoji="1" lang="ja-JP" altLang="en-US"/>
          </a:p>
        </p:txBody>
      </p:sp>
      <p:sp>
        <p:nvSpPr>
          <p:cNvPr id="12" name="Text Placeholder 5">
            <a:extLst>
              <a:ext uri="{FF2B5EF4-FFF2-40B4-BE49-F238E27FC236}">
                <a16:creationId xmlns:a16="http://schemas.microsoft.com/office/drawing/2014/main" id="{3F7F9F84-CA60-42BD-B531-66A8780A06C6}"/>
              </a:ext>
            </a:extLst>
          </p:cNvPr>
          <p:cNvSpPr>
            <a:spLocks noGrp="1"/>
          </p:cNvSpPr>
          <p:nvPr>
            <p:ph type="body" sz="quarter" idx="12" hasCustomPrompt="1"/>
          </p:nvPr>
        </p:nvSpPr>
        <p:spPr>
          <a:xfrm>
            <a:off x="948024" y="3341428"/>
            <a:ext cx="3394249" cy="2015378"/>
          </a:xfrm>
          <a:prstGeom prst="rect">
            <a:avLst/>
          </a:prstGeom>
        </p:spPr>
        <p:txBody>
          <a:bodyPr anchor="t"/>
          <a:lstStyle>
            <a:lvl1pPr marL="0" indent="0" algn="just">
              <a:spcBef>
                <a:spcPts val="0"/>
              </a:spcBef>
              <a:buFontTx/>
              <a:buNone/>
              <a:defRPr/>
            </a:lvl1pPr>
            <a:lvl2pPr marL="457215" indent="0">
              <a:buNone/>
              <a:defRPr sz="1199"/>
            </a:lvl2pPr>
            <a:lvl3pPr marL="914432" indent="0">
              <a:buNone/>
              <a:defRPr sz="1199"/>
            </a:lvl3pPr>
            <a:lvl4pPr marL="1371647" indent="0">
              <a:buNone/>
              <a:defRPr sz="1199"/>
            </a:lvl4pPr>
            <a:lvl5pPr marL="1828862" indent="0">
              <a:buNone/>
              <a:defRPr sz="1199"/>
            </a:lvl5pPr>
          </a:lstStyle>
          <a:p>
            <a:pPr lvl="0"/>
            <a:r>
              <a:rPr kumimoji="1" lang="en-US" altLang="ja-JP"/>
              <a:t>Text goes here</a:t>
            </a:r>
            <a:endParaRPr kumimoji="1" lang="ja-JP" altLang="en-US"/>
          </a:p>
        </p:txBody>
      </p:sp>
    </p:spTree>
    <p:extLst>
      <p:ext uri="{BB962C8B-B14F-4D97-AF65-F5344CB8AC3E}">
        <p14:creationId xmlns:p14="http://schemas.microsoft.com/office/powerpoint/2010/main" val="119787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750"/>
                                        <p:tgtEl>
                                          <p:spTgt spid="6"/>
                                        </p:tgtEl>
                                      </p:cBhvr>
                                    </p:animEffect>
                                  </p:childTnLst>
                                </p:cTn>
                              </p:par>
                            </p:childTnLst>
                          </p:cTn>
                        </p:par>
                        <p:par>
                          <p:cTn id="22" fill="hold">
                            <p:stCondLst>
                              <p:cond delay="1750"/>
                            </p:stCondLst>
                            <p:childTnLst>
                              <p:par>
                                <p:cTn id="23" presetID="2" presetClass="entr" presetSubtype="1" decel="100000" fill="hold" grpId="0" nodeType="afterEffect">
                                  <p:stCondLst>
                                    <p:cond delay="0"/>
                                  </p:stCondLst>
                                  <p:iterate type="wd">
                                    <p:tmPct val="10000"/>
                                  </p:iterate>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0-#ppt_h/2"/>
                                          </p:val>
                                        </p:tav>
                                        <p:tav tm="100000">
                                          <p:val>
                                            <p:strVal val="#ppt_y"/>
                                          </p:val>
                                        </p:tav>
                                      </p:tavLst>
                                    </p:anim>
                                  </p:childTnLst>
                                </p:cTn>
                              </p:par>
                            </p:childTnLst>
                          </p:cTn>
                        </p:par>
                        <p:par>
                          <p:cTn id="27" fill="hold">
                            <p:stCondLst>
                              <p:cond delay="3050"/>
                            </p:stCondLst>
                            <p:childTnLst>
                              <p:par>
                                <p:cTn id="28" presetID="10" presetClass="entr" presetSubtype="0" fill="hold" grpId="0" nodeType="afterEffect">
                                  <p:stCondLst>
                                    <p:cond delay="25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animBg="1"/>
      <p:bldP spid="10" grpId="0" animBg="1"/>
      <p:bldP spid="11" grpId="0"/>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CBE79C98-457E-401F-A29F-6871105A2631}"/>
              </a:ext>
            </a:extLst>
          </p:cNvPr>
          <p:cNvSpPr txBox="1">
            <a:spLocks/>
          </p:cNvSpPr>
          <p:nvPr/>
        </p:nvSpPr>
        <p:spPr>
          <a:xfrm>
            <a:off x="6906754" y="6250555"/>
            <a:ext cx="4520023" cy="365125"/>
          </a:xfrm>
          <a:prstGeom prst="rect">
            <a:avLst/>
          </a:prstGeom>
        </p:spPr>
        <p:txBody>
          <a:bodyPr vert="horz" lIns="60962" tIns="30480" rIns="60962" bIns="30480" rtlCol="0" anchor="ctr"/>
          <a:lstStyle>
            <a:defPPr>
              <a:defRPr lang="en-US"/>
            </a:defPPr>
            <a:lvl1pPr marL="0" algn="r" defTabSz="1828617" rtl="0" eaLnBrk="1" latinLnBrk="0" hangingPunct="1">
              <a:defRPr sz="1800" kern="1200">
                <a:solidFill>
                  <a:schemeClr val="tx1">
                    <a:tint val="75000"/>
                  </a:schemeClr>
                </a:solidFill>
                <a:latin typeface="+mn-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r>
              <a:rPr lang="es-MX" sz="1199" err="1"/>
              <a:t>Openforce</a:t>
            </a:r>
            <a:r>
              <a:rPr lang="es-MX" sz="1199"/>
              <a:t>© </a:t>
            </a:r>
            <a:r>
              <a:rPr lang="es-MX" sz="1199" err="1"/>
              <a:t>Proprietary</a:t>
            </a:r>
            <a:r>
              <a:rPr lang="es-MX" sz="1199"/>
              <a:t> &amp; </a:t>
            </a:r>
            <a:r>
              <a:rPr lang="es-MX" sz="1199" err="1"/>
              <a:t>Confidential</a:t>
            </a:r>
            <a:endParaRPr lang="es-MX" sz="1199"/>
          </a:p>
        </p:txBody>
      </p:sp>
      <p:sp>
        <p:nvSpPr>
          <p:cNvPr id="9" name="Slide Number Placeholder 5">
            <a:extLst>
              <a:ext uri="{FF2B5EF4-FFF2-40B4-BE49-F238E27FC236}">
                <a16:creationId xmlns:a16="http://schemas.microsoft.com/office/drawing/2014/main" id="{82FEACB8-DC6C-4575-B226-62358680825B}"/>
              </a:ext>
            </a:extLst>
          </p:cNvPr>
          <p:cNvSpPr txBox="1">
            <a:spLocks/>
          </p:cNvSpPr>
          <p:nvPr/>
        </p:nvSpPr>
        <p:spPr>
          <a:xfrm>
            <a:off x="9636547" y="5757770"/>
            <a:ext cx="1807163" cy="675343"/>
          </a:xfrm>
          <a:prstGeom prst="rect">
            <a:avLst/>
          </a:prstGeom>
        </p:spPr>
        <p:txBody>
          <a:bodyPr vert="horz" lIns="60962" tIns="30480" rIns="60962" bIns="30480" rtlCol="0" anchor="b"/>
          <a:lstStyle>
            <a:defPPr>
              <a:defRPr lang="en-US"/>
            </a:defPPr>
            <a:lvl1pPr marL="0" algn="r" defTabSz="1828617" rtl="0" eaLnBrk="1" latinLnBrk="0" hangingPunct="1">
              <a:defRPr sz="6600" kern="1200">
                <a:solidFill>
                  <a:schemeClr val="tx2">
                    <a:lumMod val="20000"/>
                    <a:lumOff val="80000"/>
                  </a:schemeClr>
                </a:solidFill>
                <a:latin typeface="+mj-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a:lstStyle>
          <a:p>
            <a:fld id="{030360ED-EBE7-491D-96B0-99A4D302653B}" type="slidenum">
              <a:rPr lang="es-MX" sz="2400" smtClean="0"/>
              <a:pPr/>
              <a:t>‹#›</a:t>
            </a:fld>
            <a:endParaRPr lang="es-MX" sz="2400"/>
          </a:p>
        </p:txBody>
      </p:sp>
      <p:sp>
        <p:nvSpPr>
          <p:cNvPr id="2" name="Rectangle 1">
            <a:extLst>
              <a:ext uri="{FF2B5EF4-FFF2-40B4-BE49-F238E27FC236}">
                <a16:creationId xmlns:a16="http://schemas.microsoft.com/office/drawing/2014/main" id="{0ADA273D-67B1-49FC-800F-5A41895F64D9}"/>
              </a:ext>
            </a:extLst>
          </p:cNvPr>
          <p:cNvSpPr/>
          <p:nvPr/>
        </p:nvSpPr>
        <p:spPr>
          <a:xfrm>
            <a:off x="441510" y="5454375"/>
            <a:ext cx="2838718" cy="1403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99"/>
          </a:p>
        </p:txBody>
      </p:sp>
      <p:cxnSp>
        <p:nvCxnSpPr>
          <p:cNvPr id="53" name="Straight Connector 52">
            <a:extLst>
              <a:ext uri="{FF2B5EF4-FFF2-40B4-BE49-F238E27FC236}">
                <a16:creationId xmlns:a16="http://schemas.microsoft.com/office/drawing/2014/main" id="{7462124C-591C-449B-87A1-892B9EBFD4F9}"/>
              </a:ext>
            </a:extLst>
          </p:cNvPr>
          <p:cNvCxnSpPr>
            <a:cxnSpLocks/>
            <a:endCxn id="54" idx="2"/>
          </p:cNvCxnSpPr>
          <p:nvPr/>
        </p:nvCxnSpPr>
        <p:spPr>
          <a:xfrm flipH="1">
            <a:off x="6502934" y="3246495"/>
            <a:ext cx="5972688"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2FBD785-9231-4506-81F8-6C7CCA17576D}"/>
              </a:ext>
            </a:extLst>
          </p:cNvPr>
          <p:cNvSpPr/>
          <p:nvPr/>
        </p:nvSpPr>
        <p:spPr>
          <a:xfrm>
            <a:off x="6502934" y="3172596"/>
            <a:ext cx="147744" cy="14780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0" rIns="60962" bIns="30480" numCol="1" spcCol="0" rtlCol="0" fromWordArt="0" anchor="ctr" anchorCtr="0" forceAA="0" compatLnSpc="1">
            <a:prstTxWarp prst="textNoShape">
              <a:avLst/>
            </a:prstTxWarp>
            <a:noAutofit/>
          </a:bodyPr>
          <a:lstStyle/>
          <a:p>
            <a:pPr algn="ctr"/>
            <a:endParaRPr kumimoji="1" lang="ja-JP" altLang="en-US" sz="1199"/>
          </a:p>
        </p:txBody>
      </p:sp>
      <p:sp>
        <p:nvSpPr>
          <p:cNvPr id="55" name="Title 1">
            <a:extLst>
              <a:ext uri="{FF2B5EF4-FFF2-40B4-BE49-F238E27FC236}">
                <a16:creationId xmlns:a16="http://schemas.microsoft.com/office/drawing/2014/main" id="{FD4DCB97-996D-4923-9CD2-D0EED010B79D}"/>
              </a:ext>
            </a:extLst>
          </p:cNvPr>
          <p:cNvSpPr>
            <a:spLocks noGrp="1"/>
          </p:cNvSpPr>
          <p:nvPr>
            <p:ph type="title" hasCustomPrompt="1"/>
          </p:nvPr>
        </p:nvSpPr>
        <p:spPr>
          <a:xfrm>
            <a:off x="7683993" y="750033"/>
            <a:ext cx="3406946" cy="2432655"/>
          </a:xfrm>
        </p:spPr>
        <p:txBody>
          <a:bodyPr anchor="b"/>
          <a:lstStyle>
            <a:lvl1pPr algn="l">
              <a:defRPr/>
            </a:lvl1pPr>
          </a:lstStyle>
          <a:p>
            <a:r>
              <a:rPr kumimoji="1" lang="en-US" altLang="ja-JP"/>
              <a:t>Slide title</a:t>
            </a:r>
            <a:br>
              <a:rPr kumimoji="1" lang="en-US" altLang="ja-JP"/>
            </a:br>
            <a:r>
              <a:rPr kumimoji="1" lang="en-US" altLang="ja-JP"/>
              <a:t>goes here</a:t>
            </a:r>
            <a:endParaRPr kumimoji="1" lang="ja-JP" altLang="en-US"/>
          </a:p>
        </p:txBody>
      </p:sp>
      <p:sp>
        <p:nvSpPr>
          <p:cNvPr id="56" name="Text Placeholder 5">
            <a:extLst>
              <a:ext uri="{FF2B5EF4-FFF2-40B4-BE49-F238E27FC236}">
                <a16:creationId xmlns:a16="http://schemas.microsoft.com/office/drawing/2014/main" id="{D43F0818-7104-4079-B88F-6E5E2D386E50}"/>
              </a:ext>
            </a:extLst>
          </p:cNvPr>
          <p:cNvSpPr>
            <a:spLocks noGrp="1"/>
          </p:cNvSpPr>
          <p:nvPr>
            <p:ph type="body" sz="quarter" idx="12" hasCustomPrompt="1"/>
          </p:nvPr>
        </p:nvSpPr>
        <p:spPr>
          <a:xfrm>
            <a:off x="7696689" y="3392040"/>
            <a:ext cx="3394249" cy="2015378"/>
          </a:xfrm>
          <a:prstGeom prst="rect">
            <a:avLst/>
          </a:prstGeom>
        </p:spPr>
        <p:txBody>
          <a:bodyPr anchor="t"/>
          <a:lstStyle>
            <a:lvl1pPr marL="0" indent="0" algn="just">
              <a:spcBef>
                <a:spcPts val="0"/>
              </a:spcBef>
              <a:buFontTx/>
              <a:buNone/>
              <a:defRPr/>
            </a:lvl1pPr>
            <a:lvl2pPr marL="457215" indent="0">
              <a:buNone/>
              <a:defRPr sz="1199"/>
            </a:lvl2pPr>
            <a:lvl3pPr marL="914432" indent="0">
              <a:buNone/>
              <a:defRPr sz="1199"/>
            </a:lvl3pPr>
            <a:lvl4pPr marL="1371647" indent="0">
              <a:buNone/>
              <a:defRPr sz="1199"/>
            </a:lvl4pPr>
            <a:lvl5pPr marL="1828862" indent="0">
              <a:buNone/>
              <a:defRPr sz="1199"/>
            </a:lvl5pPr>
          </a:lstStyle>
          <a:p>
            <a:pPr lvl="0"/>
            <a:r>
              <a:rPr kumimoji="1" lang="en-US" altLang="ja-JP"/>
              <a:t>Text goes here</a:t>
            </a:r>
            <a:endParaRPr kumimoji="1" lang="ja-JP" altLang="en-US"/>
          </a:p>
        </p:txBody>
      </p:sp>
      <p:pic>
        <p:nvPicPr>
          <p:cNvPr id="60" name="Picture 59" descr="A screenshot of a cell phone&#10;&#10;Description automatically generated">
            <a:extLst>
              <a:ext uri="{FF2B5EF4-FFF2-40B4-BE49-F238E27FC236}">
                <a16:creationId xmlns:a16="http://schemas.microsoft.com/office/drawing/2014/main" id="{863FA1AD-83CA-4D75-8A1A-8E23CA3D8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564" y="802699"/>
            <a:ext cx="3948853" cy="7769297"/>
          </a:xfrm>
          <a:prstGeom prst="rect">
            <a:avLst/>
          </a:prstGeom>
        </p:spPr>
      </p:pic>
      <p:sp>
        <p:nvSpPr>
          <p:cNvPr id="61" name="Picture Placeholder 6">
            <a:extLst>
              <a:ext uri="{FF2B5EF4-FFF2-40B4-BE49-F238E27FC236}">
                <a16:creationId xmlns:a16="http://schemas.microsoft.com/office/drawing/2014/main" id="{2B3133F6-D123-4536-A9F3-712F0BEF13F0}"/>
              </a:ext>
            </a:extLst>
          </p:cNvPr>
          <p:cNvSpPr>
            <a:spLocks noGrp="1"/>
          </p:cNvSpPr>
          <p:nvPr>
            <p:ph type="pic" sz="quarter" idx="15"/>
          </p:nvPr>
        </p:nvSpPr>
        <p:spPr>
          <a:xfrm>
            <a:off x="2213194" y="1868083"/>
            <a:ext cx="3084260" cy="6155151"/>
          </a:xfrm>
          <a:prstGeom prst="rect">
            <a:avLst/>
          </a:prstGeom>
          <a:solidFill>
            <a:schemeClr val="accent5">
              <a:lumMod val="40000"/>
              <a:lumOff val="60000"/>
            </a:schemeClr>
          </a:solidFill>
        </p:spPr>
        <p:txBody>
          <a:bodyPr/>
          <a:lstStyle>
            <a:lvl1pPr marL="0" marR="0" indent="0" algn="l" defTabSz="914432"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432"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a:t>Click icon to add picture</a:t>
            </a:r>
            <a:endParaRPr kumimoji="1" lang="ja-JP" altLang="en-US"/>
          </a:p>
        </p:txBody>
      </p:sp>
    </p:spTree>
    <p:extLst>
      <p:ext uri="{BB962C8B-B14F-4D97-AF65-F5344CB8AC3E}">
        <p14:creationId xmlns:p14="http://schemas.microsoft.com/office/powerpoint/2010/main" val="158130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par>
                          <p:cTn id="15" fill="hold">
                            <p:stCondLst>
                              <p:cond delay="1000"/>
                            </p:stCondLst>
                            <p:childTnLst>
                              <p:par>
                                <p:cTn id="16" presetID="2" presetClass="entr" presetSubtype="1" decel="100000" fill="hold" grpId="0" nodeType="afterEffect">
                                  <p:stCondLst>
                                    <p:cond delay="0"/>
                                  </p:stCondLst>
                                  <p:iterate type="wd">
                                    <p:tmPct val="10000"/>
                                  </p:iterate>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1000" fill="hold"/>
                                        <p:tgtEl>
                                          <p:spTgt spid="55"/>
                                        </p:tgtEl>
                                        <p:attrNameLst>
                                          <p:attrName>ppt_x</p:attrName>
                                        </p:attrNameLst>
                                      </p:cBhvr>
                                      <p:tavLst>
                                        <p:tav tm="0">
                                          <p:val>
                                            <p:strVal val="#ppt_x"/>
                                          </p:val>
                                        </p:tav>
                                        <p:tav tm="100000">
                                          <p:val>
                                            <p:strVal val="#ppt_x"/>
                                          </p:val>
                                        </p:tav>
                                      </p:tavLst>
                                    </p:anim>
                                    <p:anim calcmode="lin" valueType="num">
                                      <p:cBhvr additive="base">
                                        <p:cTn id="19" dur="1000" fill="hold"/>
                                        <p:tgtEl>
                                          <p:spTgt spid="55"/>
                                        </p:tgtEl>
                                        <p:attrNameLst>
                                          <p:attrName>ppt_y</p:attrName>
                                        </p:attrNameLst>
                                      </p:cBhvr>
                                      <p:tavLst>
                                        <p:tav tm="0">
                                          <p:val>
                                            <p:strVal val="0-#ppt_h/2"/>
                                          </p:val>
                                        </p:tav>
                                        <p:tav tm="100000">
                                          <p:val>
                                            <p:strVal val="#ppt_y"/>
                                          </p:val>
                                        </p:tav>
                                      </p:tavLst>
                                    </p:anim>
                                  </p:childTnLst>
                                </p:cTn>
                              </p:par>
                            </p:childTnLst>
                          </p:cTn>
                        </p:par>
                        <p:par>
                          <p:cTn id="20" fill="hold">
                            <p:stCondLst>
                              <p:cond delay="2300"/>
                            </p:stCondLst>
                            <p:childTnLst>
                              <p:par>
                                <p:cTn id="21" presetID="10" presetClass="entr" presetSubtype="0" fill="hold" grpId="0" nodeType="afterEffect">
                                  <p:stCondLst>
                                    <p:cond delay="25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54" grpId="0" animBg="1"/>
      <p:bldP spid="55" grpId="0"/>
      <p:bldP spid="56" grpId="0">
        <p:tmplLst>
          <p:tmpl>
            <p:tnLst>
              <p:par>
                <p:cTn presetID="10" presetClass="entr" presetSubtype="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F15D68AF-704C-4A53-92DF-A514CE940171}"/>
              </a:ext>
            </a:extLst>
          </p:cNvPr>
          <p:cNvSpPr>
            <a:spLocks noGrp="1"/>
          </p:cNvSpPr>
          <p:nvPr>
            <p:ph type="ftr" sz="quarter" idx="3"/>
          </p:nvPr>
        </p:nvSpPr>
        <p:spPr>
          <a:xfrm>
            <a:off x="6906754" y="6250555"/>
            <a:ext cx="4520023" cy="365125"/>
          </a:xfrm>
          <a:prstGeom prst="rect">
            <a:avLst/>
          </a:prstGeom>
        </p:spPr>
        <p:txBody>
          <a:bodyPr vert="horz" lIns="91440" tIns="45720" rIns="91440" bIns="45720" rtlCol="0" anchor="ctr"/>
          <a:lstStyle>
            <a:lvl1pPr algn="r">
              <a:defRPr sz="2400">
                <a:solidFill>
                  <a:schemeClr val="tx1">
                    <a:tint val="75000"/>
                  </a:schemeClr>
                </a:solidFill>
              </a:defRPr>
            </a:lvl1pPr>
          </a:lstStyle>
          <a:p>
            <a:endParaRPr lang="es-MX"/>
          </a:p>
        </p:txBody>
      </p:sp>
      <p:sp>
        <p:nvSpPr>
          <p:cNvPr id="10" name="Slide Number Placeholder 5">
            <a:extLst>
              <a:ext uri="{FF2B5EF4-FFF2-40B4-BE49-F238E27FC236}">
                <a16:creationId xmlns:a16="http://schemas.microsoft.com/office/drawing/2014/main" id="{D6B06847-C282-48FF-AAB3-9E703279D38F}"/>
              </a:ext>
            </a:extLst>
          </p:cNvPr>
          <p:cNvSpPr>
            <a:spLocks noGrp="1"/>
          </p:cNvSpPr>
          <p:nvPr>
            <p:ph type="sldNum" sz="quarter" idx="4"/>
          </p:nvPr>
        </p:nvSpPr>
        <p:spPr>
          <a:xfrm>
            <a:off x="9636547" y="5757770"/>
            <a:ext cx="1807163" cy="675343"/>
          </a:xfrm>
          <a:prstGeom prst="rect">
            <a:avLst/>
          </a:prstGeom>
        </p:spPr>
        <p:txBody>
          <a:bodyPr vert="horz" lIns="91440" tIns="45720" rIns="91440" bIns="45720" rtlCol="0" anchor="b"/>
          <a:lstStyle>
            <a:lvl1pPr algn="r">
              <a:defRPr sz="2400">
                <a:solidFill>
                  <a:schemeClr val="tx2">
                    <a:lumMod val="20000"/>
                    <a:lumOff val="80000"/>
                  </a:schemeClr>
                </a:solidFill>
                <a:latin typeface="+mj-lt"/>
              </a:defRPr>
            </a:lvl1pPr>
          </a:lstStyle>
          <a:p>
            <a:fld id="{82B58E84-AC82-4473-B355-9097C5182066}" type="slidenum">
              <a:rPr lang="es-MX" smtClean="0"/>
              <a:pPr/>
              <a:t>‹#›</a:t>
            </a:fld>
            <a:endParaRPr lang="es-MX" dirty="0"/>
          </a:p>
        </p:txBody>
      </p:sp>
      <p:pic>
        <p:nvPicPr>
          <p:cNvPr id="11" name="Picture 10" descr="A close up of a sign&#10;&#10;Description automatically generated">
            <a:extLst>
              <a:ext uri="{FF2B5EF4-FFF2-40B4-BE49-F238E27FC236}">
                <a16:creationId xmlns:a16="http://schemas.microsoft.com/office/drawing/2014/main" id="{82EB910F-E346-4799-8119-611D276B1A4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47116" y="5974484"/>
            <a:ext cx="2165657" cy="620018"/>
          </a:xfrm>
          <a:prstGeom prst="rect">
            <a:avLst/>
          </a:prstGeom>
        </p:spPr>
      </p:pic>
    </p:spTree>
    <p:extLst>
      <p:ext uri="{BB962C8B-B14F-4D97-AF65-F5344CB8AC3E}">
        <p14:creationId xmlns:p14="http://schemas.microsoft.com/office/powerpoint/2010/main" val="509037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txStyles>
    <p:titleStyle>
      <a:lvl1pPr algn="l" defTabSz="609701" rtl="0" eaLnBrk="1" latinLnBrk="0" hangingPunct="1">
        <a:spcBef>
          <a:spcPct val="0"/>
        </a:spcBef>
        <a:buNone/>
        <a:defRPr sz="7202" b="1" kern="1200">
          <a:solidFill>
            <a:schemeClr val="accent5"/>
          </a:solidFill>
          <a:latin typeface="Corbel" charset="0"/>
          <a:ea typeface="Corbel" charset="0"/>
          <a:cs typeface="Corbel" charset="0"/>
        </a:defRPr>
      </a:lvl1pPr>
    </p:titleStyle>
    <p:bodyStyle>
      <a:lvl1pPr marL="228638" indent="-228638" algn="l" defTabSz="609701" rtl="0" eaLnBrk="1" latinLnBrk="0" hangingPunct="1">
        <a:spcBef>
          <a:spcPct val="20000"/>
        </a:spcBef>
        <a:buClr>
          <a:schemeClr val="accent1"/>
        </a:buClr>
        <a:buFont typeface="Arial" panose="020B0604020202020204" pitchFamily="34" charset="0"/>
        <a:buChar char="•"/>
        <a:defRPr sz="5400" kern="1200">
          <a:solidFill>
            <a:schemeClr val="tx1"/>
          </a:solidFill>
          <a:latin typeface="Calibri" charset="0"/>
          <a:ea typeface="Calibri" charset="0"/>
          <a:cs typeface="Calibri" charset="0"/>
        </a:defRPr>
      </a:lvl1pPr>
      <a:lvl2pPr marL="495381" indent="-190532" algn="l" defTabSz="609701" rtl="0" eaLnBrk="1" latinLnBrk="0" hangingPunct="1">
        <a:spcBef>
          <a:spcPct val="20000"/>
        </a:spcBef>
        <a:buClr>
          <a:schemeClr val="accent1"/>
        </a:buClr>
        <a:buFont typeface="Arial" panose="020B0604020202020204" pitchFamily="34" charset="0"/>
        <a:buChar char="–"/>
        <a:defRPr sz="4001" kern="1200">
          <a:solidFill>
            <a:schemeClr val="tx1"/>
          </a:solidFill>
          <a:latin typeface="Calibri" charset="0"/>
          <a:ea typeface="Calibri" charset="0"/>
          <a:cs typeface="Calibri" charset="0"/>
        </a:defRPr>
      </a:lvl2pPr>
      <a:lvl3pPr marL="762126" indent="-152426" algn="l" defTabSz="609701" rtl="0" eaLnBrk="1" latinLnBrk="0" hangingPunct="1">
        <a:spcBef>
          <a:spcPct val="20000"/>
        </a:spcBef>
        <a:buClr>
          <a:schemeClr val="accent1"/>
        </a:buClr>
        <a:buFont typeface="Arial" panose="020B0604020202020204" pitchFamily="34" charset="0"/>
        <a:buChar char="•"/>
        <a:defRPr sz="3600" kern="1200">
          <a:solidFill>
            <a:schemeClr val="tx1"/>
          </a:solidFill>
          <a:latin typeface="Calibri" charset="0"/>
          <a:ea typeface="Calibri" charset="0"/>
          <a:cs typeface="Calibri" charset="0"/>
        </a:defRPr>
      </a:lvl3pPr>
      <a:lvl4pPr marL="1066979" indent="-152426" algn="l" defTabSz="609701" rtl="0" eaLnBrk="1" latinLnBrk="0" hangingPunct="1">
        <a:spcBef>
          <a:spcPct val="20000"/>
        </a:spcBef>
        <a:buClr>
          <a:schemeClr val="accent1"/>
        </a:buClr>
        <a:buFont typeface="Arial" panose="020B0604020202020204" pitchFamily="34" charset="0"/>
        <a:buChar char="–"/>
        <a:defRPr sz="3200" kern="1200">
          <a:solidFill>
            <a:schemeClr val="tx1"/>
          </a:solidFill>
          <a:latin typeface="Calibri" charset="0"/>
          <a:ea typeface="Calibri" charset="0"/>
          <a:cs typeface="Calibri" charset="0"/>
        </a:defRPr>
      </a:lvl4pPr>
      <a:lvl5pPr marL="1371830" indent="-152426" algn="l" defTabSz="609701" rtl="0" eaLnBrk="1" latinLnBrk="0" hangingPunct="1">
        <a:spcBef>
          <a:spcPct val="20000"/>
        </a:spcBef>
        <a:buClr>
          <a:schemeClr val="accent1"/>
        </a:buClr>
        <a:buFont typeface="Arial" panose="020B0604020202020204" pitchFamily="34" charset="0"/>
        <a:buChar char="»"/>
        <a:defRPr sz="2801" kern="1200">
          <a:solidFill>
            <a:schemeClr val="tx1"/>
          </a:solidFill>
          <a:latin typeface="Calibri" charset="0"/>
          <a:ea typeface="Calibri" charset="0"/>
          <a:cs typeface="Calibri" charset="0"/>
        </a:defRPr>
      </a:lvl5pPr>
      <a:lvl6pPr marL="1676679" indent="-152426" algn="l" defTabSz="609701" rtl="0" eaLnBrk="1" latinLnBrk="0" hangingPunct="1">
        <a:spcBef>
          <a:spcPct val="20000"/>
        </a:spcBef>
        <a:buFont typeface="Arial" panose="020B0604020202020204" pitchFamily="34" charset="0"/>
        <a:buChar char="•"/>
        <a:defRPr sz="1334" kern="1200">
          <a:solidFill>
            <a:schemeClr val="tx1"/>
          </a:solidFill>
          <a:latin typeface="+mn-lt"/>
          <a:ea typeface="+mn-ea"/>
          <a:cs typeface="+mn-cs"/>
        </a:defRPr>
      </a:lvl6pPr>
      <a:lvl7pPr marL="1981529" indent="-152426" algn="l" defTabSz="609701" rtl="0" eaLnBrk="1" latinLnBrk="0" hangingPunct="1">
        <a:spcBef>
          <a:spcPct val="20000"/>
        </a:spcBef>
        <a:buFont typeface="Arial" panose="020B0604020202020204" pitchFamily="34" charset="0"/>
        <a:buChar char="•"/>
        <a:defRPr sz="1334" kern="1200">
          <a:solidFill>
            <a:schemeClr val="tx1"/>
          </a:solidFill>
          <a:latin typeface="+mn-lt"/>
          <a:ea typeface="+mn-ea"/>
          <a:cs typeface="+mn-cs"/>
        </a:defRPr>
      </a:lvl7pPr>
      <a:lvl8pPr marL="2286381" indent="-152426" algn="l" defTabSz="609701" rtl="0" eaLnBrk="1" latinLnBrk="0" hangingPunct="1">
        <a:spcBef>
          <a:spcPct val="20000"/>
        </a:spcBef>
        <a:buFont typeface="Arial" panose="020B0604020202020204" pitchFamily="34" charset="0"/>
        <a:buChar char="•"/>
        <a:defRPr sz="1334" kern="1200">
          <a:solidFill>
            <a:schemeClr val="tx1"/>
          </a:solidFill>
          <a:latin typeface="+mn-lt"/>
          <a:ea typeface="+mn-ea"/>
          <a:cs typeface="+mn-cs"/>
        </a:defRPr>
      </a:lvl8pPr>
      <a:lvl9pPr marL="2591232" indent="-152426" algn="l" defTabSz="609701" rtl="0" eaLnBrk="1" latinLnBrk="0" hangingPunct="1">
        <a:spcBef>
          <a:spcPct val="20000"/>
        </a:spcBef>
        <a:buFont typeface="Arial" panose="020B0604020202020204" pitchFamily="34" charset="0"/>
        <a:buChar char="•"/>
        <a:defRPr sz="1334" kern="1200">
          <a:solidFill>
            <a:schemeClr val="tx1"/>
          </a:solidFill>
          <a:latin typeface="+mn-lt"/>
          <a:ea typeface="+mn-ea"/>
          <a:cs typeface="+mn-cs"/>
        </a:defRPr>
      </a:lvl9pPr>
    </p:bodyStyle>
    <p:otherStyle>
      <a:defPPr>
        <a:defRPr lang="en-US"/>
      </a:defPPr>
      <a:lvl1pPr marL="0" algn="l" defTabSz="609701" rtl="0" eaLnBrk="1" latinLnBrk="0" hangingPunct="1">
        <a:defRPr sz="1199" kern="1200">
          <a:solidFill>
            <a:schemeClr val="tx1"/>
          </a:solidFill>
          <a:latin typeface="+mn-lt"/>
          <a:ea typeface="+mn-ea"/>
          <a:cs typeface="+mn-cs"/>
        </a:defRPr>
      </a:lvl1pPr>
      <a:lvl2pPr marL="304850" algn="l" defTabSz="609701" rtl="0" eaLnBrk="1" latinLnBrk="0" hangingPunct="1">
        <a:defRPr sz="1199" kern="1200">
          <a:solidFill>
            <a:schemeClr val="tx1"/>
          </a:solidFill>
          <a:latin typeface="+mn-lt"/>
          <a:ea typeface="+mn-ea"/>
          <a:cs typeface="+mn-cs"/>
        </a:defRPr>
      </a:lvl2pPr>
      <a:lvl3pPr marL="609701" algn="l" defTabSz="609701" rtl="0" eaLnBrk="1" latinLnBrk="0" hangingPunct="1">
        <a:defRPr sz="1199" kern="1200">
          <a:solidFill>
            <a:schemeClr val="tx1"/>
          </a:solidFill>
          <a:latin typeface="+mn-lt"/>
          <a:ea typeface="+mn-ea"/>
          <a:cs typeface="+mn-cs"/>
        </a:defRPr>
      </a:lvl3pPr>
      <a:lvl4pPr marL="914553" algn="l" defTabSz="609701" rtl="0" eaLnBrk="1" latinLnBrk="0" hangingPunct="1">
        <a:defRPr sz="1199" kern="1200">
          <a:solidFill>
            <a:schemeClr val="tx1"/>
          </a:solidFill>
          <a:latin typeface="+mn-lt"/>
          <a:ea typeface="+mn-ea"/>
          <a:cs typeface="+mn-cs"/>
        </a:defRPr>
      </a:lvl4pPr>
      <a:lvl5pPr marL="1219403" algn="l" defTabSz="609701" rtl="0" eaLnBrk="1" latinLnBrk="0" hangingPunct="1">
        <a:defRPr sz="1199" kern="1200">
          <a:solidFill>
            <a:schemeClr val="tx1"/>
          </a:solidFill>
          <a:latin typeface="+mn-lt"/>
          <a:ea typeface="+mn-ea"/>
          <a:cs typeface="+mn-cs"/>
        </a:defRPr>
      </a:lvl5pPr>
      <a:lvl6pPr marL="1524252" algn="l" defTabSz="609701" rtl="0" eaLnBrk="1" latinLnBrk="0" hangingPunct="1">
        <a:defRPr sz="1199" kern="1200">
          <a:solidFill>
            <a:schemeClr val="tx1"/>
          </a:solidFill>
          <a:latin typeface="+mn-lt"/>
          <a:ea typeface="+mn-ea"/>
          <a:cs typeface="+mn-cs"/>
        </a:defRPr>
      </a:lvl6pPr>
      <a:lvl7pPr marL="1829105" algn="l" defTabSz="609701" rtl="0" eaLnBrk="1" latinLnBrk="0" hangingPunct="1">
        <a:defRPr sz="1199" kern="1200">
          <a:solidFill>
            <a:schemeClr val="tx1"/>
          </a:solidFill>
          <a:latin typeface="+mn-lt"/>
          <a:ea typeface="+mn-ea"/>
          <a:cs typeface="+mn-cs"/>
        </a:defRPr>
      </a:lvl7pPr>
      <a:lvl8pPr marL="2133956" algn="l" defTabSz="609701" rtl="0" eaLnBrk="1" latinLnBrk="0" hangingPunct="1">
        <a:defRPr sz="1199" kern="1200">
          <a:solidFill>
            <a:schemeClr val="tx1"/>
          </a:solidFill>
          <a:latin typeface="+mn-lt"/>
          <a:ea typeface="+mn-ea"/>
          <a:cs typeface="+mn-cs"/>
        </a:defRPr>
      </a:lvl8pPr>
      <a:lvl9pPr marL="2438808" algn="l" defTabSz="609701" rtl="0" eaLnBrk="1" latinLnBrk="0" hangingPunct="1">
        <a:defRPr sz="11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oforce.com/" TargetMode="External"/><Relationship Id="rId2" Type="http://schemas.openxmlformats.org/officeDocument/2006/relationships/hyperlink" Target="mailto:sales@oforce.com?subject=CDA%20July%20Webinar"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B93F34-52AB-484C-85B8-242C021E3D14}"/>
              </a:ext>
            </a:extLst>
          </p:cNvPr>
          <p:cNvSpPr>
            <a:spLocks noGrp="1"/>
          </p:cNvSpPr>
          <p:nvPr>
            <p:ph type="title"/>
          </p:nvPr>
        </p:nvSpPr>
        <p:spPr>
          <a:xfrm>
            <a:off x="1018549" y="2684400"/>
            <a:ext cx="9134093" cy="1489200"/>
          </a:xfrm>
        </p:spPr>
        <p:txBody>
          <a:bodyPr>
            <a:noAutofit/>
          </a:bodyPr>
          <a:lstStyle/>
          <a:p>
            <a:r>
              <a:rPr lang="en-US" sz="4800" dirty="0">
                <a:solidFill>
                  <a:schemeClr val="bg1"/>
                </a:solidFill>
              </a:rPr>
              <a:t>Demystifying​ the​ California​ Motor ​Carrier​ Permit​</a:t>
            </a:r>
            <a:endParaRPr lang="es-MX" sz="4800" dirty="0">
              <a:solidFill>
                <a:schemeClr val="bg1"/>
              </a:solidFill>
            </a:endParaRPr>
          </a:p>
        </p:txBody>
      </p:sp>
    </p:spTree>
    <p:extLst>
      <p:ext uri="{BB962C8B-B14F-4D97-AF65-F5344CB8AC3E}">
        <p14:creationId xmlns:p14="http://schemas.microsoft.com/office/powerpoint/2010/main" val="313602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E276C4-6CEB-46E7-9E50-FB8D239B1147}"/>
              </a:ext>
            </a:extLst>
          </p:cNvPr>
          <p:cNvSpPr>
            <a:spLocks noGrp="1"/>
          </p:cNvSpPr>
          <p:nvPr>
            <p:ph type="title"/>
          </p:nvPr>
        </p:nvSpPr>
        <p:spPr>
          <a:xfrm>
            <a:off x="933980" y="699423"/>
            <a:ext cx="5398326" cy="2432655"/>
          </a:xfrm>
        </p:spPr>
        <p:txBody>
          <a:bodyPr>
            <a:normAutofit/>
          </a:bodyPr>
          <a:lstStyle/>
          <a:p>
            <a:r>
              <a:rPr lang="en-US" sz="4001" dirty="0"/>
              <a:t>Increases costs and limited options!</a:t>
            </a:r>
            <a:endParaRPr lang="es-MX" sz="4001" dirty="0"/>
          </a:p>
        </p:txBody>
      </p:sp>
      <p:sp>
        <p:nvSpPr>
          <p:cNvPr id="4" name="Text Placeholder 3">
            <a:extLst>
              <a:ext uri="{FF2B5EF4-FFF2-40B4-BE49-F238E27FC236}">
                <a16:creationId xmlns:a16="http://schemas.microsoft.com/office/drawing/2014/main" id="{4F8ACDC1-C846-4A25-BBD6-A8391D032CE6}"/>
              </a:ext>
            </a:extLst>
          </p:cNvPr>
          <p:cNvSpPr>
            <a:spLocks noGrp="1"/>
          </p:cNvSpPr>
          <p:nvPr>
            <p:ph type="body" sz="quarter" idx="12"/>
          </p:nvPr>
        </p:nvSpPr>
        <p:spPr>
          <a:xfrm>
            <a:off x="946683" y="3341430"/>
            <a:ext cx="4560435" cy="1252877"/>
          </a:xfrm>
        </p:spPr>
        <p:txBody>
          <a:bodyPr>
            <a:normAutofit/>
          </a:bodyPr>
          <a:lstStyle/>
          <a:p>
            <a:pPr marL="285785" indent="-285785">
              <a:buFont typeface="Arial" panose="020B0604020202020204" pitchFamily="34" charset="0"/>
              <a:buChar char="•"/>
            </a:pPr>
            <a:r>
              <a:rPr lang="en-US" sz="1599"/>
              <a:t>As a result of the MCP costs being so high, many companies allow the independent contractors to operate ‘unqualified’; so running under the radar without the MCP to deliver goods</a:t>
            </a:r>
          </a:p>
          <a:p>
            <a:pPr marL="285785" indent="-285785">
              <a:buFont typeface="Arial" panose="020B0604020202020204" pitchFamily="34" charset="0"/>
              <a:buChar char="•"/>
            </a:pPr>
            <a:endParaRPr lang="en-US" sz="1599"/>
          </a:p>
          <a:p>
            <a:endParaRPr lang="es-MX" sz="1599"/>
          </a:p>
        </p:txBody>
      </p:sp>
      <p:sp>
        <p:nvSpPr>
          <p:cNvPr id="9" name="Text Placeholder 3">
            <a:extLst>
              <a:ext uri="{FF2B5EF4-FFF2-40B4-BE49-F238E27FC236}">
                <a16:creationId xmlns:a16="http://schemas.microsoft.com/office/drawing/2014/main" id="{1B83D6A8-6853-43C1-B16A-DBFA9721B752}"/>
              </a:ext>
            </a:extLst>
          </p:cNvPr>
          <p:cNvSpPr txBox="1">
            <a:spLocks/>
          </p:cNvSpPr>
          <p:nvPr/>
        </p:nvSpPr>
        <p:spPr>
          <a:xfrm>
            <a:off x="933983" y="4476022"/>
            <a:ext cx="4560435" cy="2432655"/>
          </a:xfrm>
          <a:prstGeom prst="rect">
            <a:avLst/>
          </a:prstGeom>
        </p:spPr>
        <p:txBody>
          <a:bodyPr vert="horz" lIns="91440" tIns="45720" rIns="91440" bIns="45720" rtlCol="0" anchor="t">
            <a:normAutofit/>
          </a:bodyPr>
          <a:lstStyle>
            <a:lvl1pPr marL="0" indent="0" algn="just" defTabSz="609630" rtl="0" eaLnBrk="1" latinLnBrk="0" hangingPunct="1">
              <a:spcBef>
                <a:spcPts val="0"/>
              </a:spcBef>
              <a:buClr>
                <a:schemeClr val="accent1"/>
              </a:buClr>
              <a:buFontTx/>
              <a:buNone/>
              <a:defRPr sz="3600" kern="1200">
                <a:solidFill>
                  <a:schemeClr val="tx1"/>
                </a:solidFill>
                <a:latin typeface="Calibri" charset="0"/>
                <a:ea typeface="Calibri" charset="0"/>
                <a:cs typeface="Calibri" charset="0"/>
              </a:defRPr>
            </a:lvl1pPr>
            <a:lvl2pPr marL="457162" indent="0" algn="l" defTabSz="609630" rtl="0" eaLnBrk="1" latinLnBrk="0" hangingPunct="1">
              <a:spcBef>
                <a:spcPct val="20000"/>
              </a:spcBef>
              <a:buClr>
                <a:schemeClr val="accent1"/>
              </a:buClr>
              <a:buFont typeface="Arial" panose="020B0604020202020204" pitchFamily="34" charset="0"/>
              <a:buNone/>
              <a:defRPr sz="1200" kern="1200">
                <a:solidFill>
                  <a:schemeClr val="tx1"/>
                </a:solidFill>
                <a:latin typeface="Calibri" charset="0"/>
                <a:ea typeface="Calibri" charset="0"/>
                <a:cs typeface="Calibri" charset="0"/>
              </a:defRPr>
            </a:lvl2pPr>
            <a:lvl3pPr marL="914324" indent="0" algn="l" defTabSz="609630" rtl="0" eaLnBrk="1" latinLnBrk="0" hangingPunct="1">
              <a:spcBef>
                <a:spcPct val="20000"/>
              </a:spcBef>
              <a:buClr>
                <a:schemeClr val="accent1"/>
              </a:buClr>
              <a:buFont typeface="Arial" panose="020B0604020202020204" pitchFamily="34" charset="0"/>
              <a:buNone/>
              <a:defRPr sz="1200" kern="1200">
                <a:solidFill>
                  <a:schemeClr val="tx1"/>
                </a:solidFill>
                <a:latin typeface="Calibri" charset="0"/>
                <a:ea typeface="Calibri" charset="0"/>
                <a:cs typeface="Calibri" charset="0"/>
              </a:defRPr>
            </a:lvl3pPr>
            <a:lvl4pPr marL="1371486" indent="0" algn="l" defTabSz="609630" rtl="0" eaLnBrk="1" latinLnBrk="0" hangingPunct="1">
              <a:spcBef>
                <a:spcPct val="20000"/>
              </a:spcBef>
              <a:buClr>
                <a:schemeClr val="accent1"/>
              </a:buClr>
              <a:buFont typeface="Arial" panose="020B0604020202020204" pitchFamily="34" charset="0"/>
              <a:buNone/>
              <a:defRPr sz="1200" kern="1200">
                <a:solidFill>
                  <a:schemeClr val="tx1"/>
                </a:solidFill>
                <a:latin typeface="Calibri" charset="0"/>
                <a:ea typeface="Calibri" charset="0"/>
                <a:cs typeface="Calibri" charset="0"/>
              </a:defRPr>
            </a:lvl4pPr>
            <a:lvl5pPr marL="1828648" indent="0" algn="l" defTabSz="609630" rtl="0" eaLnBrk="1" latinLnBrk="0" hangingPunct="1">
              <a:spcBef>
                <a:spcPct val="20000"/>
              </a:spcBef>
              <a:buClr>
                <a:schemeClr val="accent1"/>
              </a:buClr>
              <a:buFont typeface="Arial" panose="020B0604020202020204" pitchFamily="34" charset="0"/>
              <a:buNone/>
              <a:defRPr sz="1200" kern="1200">
                <a:solidFill>
                  <a:schemeClr val="tx1"/>
                </a:solidFill>
                <a:latin typeface="Calibri" charset="0"/>
                <a:ea typeface="Calibri" charset="0"/>
                <a:cs typeface="Calibri" charset="0"/>
              </a:defRPr>
            </a:lvl5pPr>
            <a:lvl6pPr marL="167648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9pPr>
          </a:lstStyle>
          <a:p>
            <a:pPr marL="285785" indent="-285785">
              <a:buFont typeface="Arial" panose="020B0604020202020204" pitchFamily="34" charset="0"/>
              <a:buChar char="•"/>
            </a:pPr>
            <a:r>
              <a:rPr lang="en-US" sz="1599" dirty="0"/>
              <a:t>These same contractors only carry minimum personal insurance policies versus the necessary $300k CSL for &lt;10,000lbs and $750k CSL for &gt;10,000lbs</a:t>
            </a:r>
          </a:p>
          <a:p>
            <a:endParaRPr lang="es-MX" sz="1599" dirty="0"/>
          </a:p>
        </p:txBody>
      </p:sp>
      <p:pic>
        <p:nvPicPr>
          <p:cNvPr id="8" name="Picture Placeholder 7" descr="A picture containing water, riding, girl, game&#10;&#10;Description automatically generated">
            <a:extLst>
              <a:ext uri="{FF2B5EF4-FFF2-40B4-BE49-F238E27FC236}">
                <a16:creationId xmlns:a16="http://schemas.microsoft.com/office/drawing/2014/main" id="{000E5E86-8F39-BA4D-A543-8CF35D674EEB}"/>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8344" t="-2" r="9713" b="332"/>
          <a:stretch/>
        </p:blipFill>
        <p:spPr>
          <a:xfrm>
            <a:off x="5972176" y="1183685"/>
            <a:ext cx="6043612" cy="42884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21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E276C4-6CEB-46E7-9E50-FB8D239B1147}"/>
              </a:ext>
            </a:extLst>
          </p:cNvPr>
          <p:cNvSpPr>
            <a:spLocks noGrp="1"/>
          </p:cNvSpPr>
          <p:nvPr>
            <p:ph type="title"/>
          </p:nvPr>
        </p:nvSpPr>
        <p:spPr>
          <a:xfrm>
            <a:off x="933980" y="699423"/>
            <a:ext cx="5398326" cy="2432655"/>
          </a:xfrm>
        </p:spPr>
        <p:txBody>
          <a:bodyPr>
            <a:normAutofit/>
          </a:bodyPr>
          <a:lstStyle/>
          <a:p>
            <a:r>
              <a:rPr lang="en-US" sz="4001"/>
              <a:t>The results?</a:t>
            </a:r>
            <a:endParaRPr lang="es-MX" sz="4001"/>
          </a:p>
        </p:txBody>
      </p:sp>
      <p:sp>
        <p:nvSpPr>
          <p:cNvPr id="4" name="Text Placeholder 3">
            <a:extLst>
              <a:ext uri="{FF2B5EF4-FFF2-40B4-BE49-F238E27FC236}">
                <a16:creationId xmlns:a16="http://schemas.microsoft.com/office/drawing/2014/main" id="{4F8ACDC1-C846-4A25-BBD6-A8391D032CE6}"/>
              </a:ext>
            </a:extLst>
          </p:cNvPr>
          <p:cNvSpPr>
            <a:spLocks noGrp="1"/>
          </p:cNvSpPr>
          <p:nvPr>
            <p:ph type="body" sz="quarter" idx="12"/>
          </p:nvPr>
        </p:nvSpPr>
        <p:spPr>
          <a:xfrm>
            <a:off x="946678" y="3341430"/>
            <a:ext cx="4359714" cy="2432655"/>
          </a:xfrm>
        </p:spPr>
        <p:txBody>
          <a:bodyPr>
            <a:normAutofit/>
          </a:bodyPr>
          <a:lstStyle/>
          <a:p>
            <a:pPr marL="285785" indent="-285785" algn="l">
              <a:lnSpc>
                <a:spcPct val="110000"/>
              </a:lnSpc>
              <a:buFont typeface="Arial" panose="020B0604020202020204" pitchFamily="34" charset="0"/>
              <a:buChar char="•"/>
            </a:pPr>
            <a:r>
              <a:rPr lang="en-US" sz="1599" dirty="0"/>
              <a:t>Commercial auto insurance rates increased as unqualified contractors – those flying under the radar - reduce the risk pool</a:t>
            </a:r>
            <a:endParaRPr lang="es-MX" sz="1599" dirty="0"/>
          </a:p>
        </p:txBody>
      </p:sp>
      <p:sp>
        <p:nvSpPr>
          <p:cNvPr id="5" name="Text Placeholder 3">
            <a:extLst>
              <a:ext uri="{FF2B5EF4-FFF2-40B4-BE49-F238E27FC236}">
                <a16:creationId xmlns:a16="http://schemas.microsoft.com/office/drawing/2014/main" id="{9815B611-EF02-BF4A-9523-0A3E85AE7FDD}"/>
              </a:ext>
            </a:extLst>
          </p:cNvPr>
          <p:cNvSpPr txBox="1">
            <a:spLocks/>
          </p:cNvSpPr>
          <p:nvPr/>
        </p:nvSpPr>
        <p:spPr>
          <a:xfrm>
            <a:off x="946678" y="4381893"/>
            <a:ext cx="4560435" cy="2432655"/>
          </a:xfrm>
          <a:prstGeom prst="rect">
            <a:avLst/>
          </a:prstGeom>
        </p:spPr>
        <p:txBody>
          <a:bodyPr vert="horz" lIns="91440" tIns="45720" rIns="91440" bIns="45720" rtlCol="0" anchor="t">
            <a:normAutofit/>
          </a:bodyPr>
          <a:lstStyle>
            <a:lvl1pPr marL="0" indent="0" algn="just" defTabSz="609630" rtl="0" eaLnBrk="1" latinLnBrk="0" hangingPunct="1">
              <a:spcBef>
                <a:spcPts val="0"/>
              </a:spcBef>
              <a:buClr>
                <a:schemeClr val="accent1"/>
              </a:buClr>
              <a:buFontTx/>
              <a:buNone/>
              <a:defRPr sz="3600" kern="1200">
                <a:solidFill>
                  <a:schemeClr val="tx1"/>
                </a:solidFill>
                <a:latin typeface="Calibri" charset="0"/>
                <a:ea typeface="Calibri" charset="0"/>
                <a:cs typeface="Calibri" charset="0"/>
              </a:defRPr>
            </a:lvl1pPr>
            <a:lvl2pPr marL="457162" indent="0" algn="l" defTabSz="609630" rtl="0" eaLnBrk="1" latinLnBrk="0" hangingPunct="1">
              <a:spcBef>
                <a:spcPct val="20000"/>
              </a:spcBef>
              <a:buClr>
                <a:schemeClr val="accent1"/>
              </a:buClr>
              <a:buFont typeface="Arial" panose="020B0604020202020204" pitchFamily="34" charset="0"/>
              <a:buNone/>
              <a:defRPr sz="1200" kern="1200">
                <a:solidFill>
                  <a:schemeClr val="tx1"/>
                </a:solidFill>
                <a:latin typeface="Calibri" charset="0"/>
                <a:ea typeface="Calibri" charset="0"/>
                <a:cs typeface="Calibri" charset="0"/>
              </a:defRPr>
            </a:lvl2pPr>
            <a:lvl3pPr marL="914324" indent="0" algn="l" defTabSz="609630" rtl="0" eaLnBrk="1" latinLnBrk="0" hangingPunct="1">
              <a:spcBef>
                <a:spcPct val="20000"/>
              </a:spcBef>
              <a:buClr>
                <a:schemeClr val="accent1"/>
              </a:buClr>
              <a:buFont typeface="Arial" panose="020B0604020202020204" pitchFamily="34" charset="0"/>
              <a:buNone/>
              <a:defRPr sz="1200" kern="1200">
                <a:solidFill>
                  <a:schemeClr val="tx1"/>
                </a:solidFill>
                <a:latin typeface="Calibri" charset="0"/>
                <a:ea typeface="Calibri" charset="0"/>
                <a:cs typeface="Calibri" charset="0"/>
              </a:defRPr>
            </a:lvl3pPr>
            <a:lvl4pPr marL="1371486" indent="0" algn="l" defTabSz="609630" rtl="0" eaLnBrk="1" latinLnBrk="0" hangingPunct="1">
              <a:spcBef>
                <a:spcPct val="20000"/>
              </a:spcBef>
              <a:buClr>
                <a:schemeClr val="accent1"/>
              </a:buClr>
              <a:buFont typeface="Arial" panose="020B0604020202020204" pitchFamily="34" charset="0"/>
              <a:buNone/>
              <a:defRPr sz="1200" kern="1200">
                <a:solidFill>
                  <a:schemeClr val="tx1"/>
                </a:solidFill>
                <a:latin typeface="Calibri" charset="0"/>
                <a:ea typeface="Calibri" charset="0"/>
                <a:cs typeface="Calibri" charset="0"/>
              </a:defRPr>
            </a:lvl4pPr>
            <a:lvl5pPr marL="1828648" indent="0" algn="l" defTabSz="609630" rtl="0" eaLnBrk="1" latinLnBrk="0" hangingPunct="1">
              <a:spcBef>
                <a:spcPct val="20000"/>
              </a:spcBef>
              <a:buClr>
                <a:schemeClr val="accent1"/>
              </a:buClr>
              <a:buFont typeface="Arial" panose="020B0604020202020204" pitchFamily="34" charset="0"/>
              <a:buNone/>
              <a:defRPr sz="1200" kern="1200">
                <a:solidFill>
                  <a:schemeClr val="tx1"/>
                </a:solidFill>
                <a:latin typeface="Calibri" charset="0"/>
                <a:ea typeface="Calibri" charset="0"/>
                <a:cs typeface="Calibri" charset="0"/>
              </a:defRPr>
            </a:lvl5pPr>
            <a:lvl6pPr marL="167648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9pPr>
          </a:lstStyle>
          <a:p>
            <a:pPr marL="285785" indent="-285785" algn="l">
              <a:lnSpc>
                <a:spcPct val="110000"/>
              </a:lnSpc>
              <a:buSzPct val="86000"/>
              <a:buFont typeface="Arial" panose="020B0604020202020204" pitchFamily="34" charset="0"/>
              <a:buChar char="•"/>
            </a:pPr>
            <a:r>
              <a:rPr lang="en-US" sz="1599" dirty="0"/>
              <a:t>Makes obtaining the needed commercial policies harder to get written – the larger the body pool the better the rates! </a:t>
            </a:r>
            <a:endParaRPr lang="en-US" sz="1599" dirty="0">
              <a:solidFill>
                <a:schemeClr val="tx2"/>
              </a:solidFill>
            </a:endParaRPr>
          </a:p>
        </p:txBody>
      </p:sp>
      <p:pic>
        <p:nvPicPr>
          <p:cNvPr id="9" name="Picture Placeholder 8" descr="A close up of a piece of paper&#10;&#10;Description automatically generated">
            <a:extLst>
              <a:ext uri="{FF2B5EF4-FFF2-40B4-BE49-F238E27FC236}">
                <a16:creationId xmlns:a16="http://schemas.microsoft.com/office/drawing/2014/main" id="{C1A6233D-E5E9-4A46-B642-DAF1C24372D2}"/>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248" r="11248"/>
          <a:stretch>
            <a:fillRect/>
          </a:stretch>
        </p:blipFill>
        <p:spPr/>
      </p:pic>
    </p:spTree>
    <p:extLst>
      <p:ext uri="{BB962C8B-B14F-4D97-AF65-F5344CB8AC3E}">
        <p14:creationId xmlns:p14="http://schemas.microsoft.com/office/powerpoint/2010/main" val="379284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889E-979D-4F98-BC5E-FF543664171F}"/>
              </a:ext>
            </a:extLst>
          </p:cNvPr>
          <p:cNvSpPr>
            <a:spLocks noGrp="1"/>
          </p:cNvSpPr>
          <p:nvPr>
            <p:ph type="title"/>
          </p:nvPr>
        </p:nvSpPr>
        <p:spPr>
          <a:xfrm>
            <a:off x="1611625" y="2477237"/>
            <a:ext cx="8612459" cy="1142999"/>
          </a:xfrm>
        </p:spPr>
        <p:txBody>
          <a:bodyPr>
            <a:normAutofit fontScale="90000"/>
          </a:bodyPr>
          <a:lstStyle/>
          <a:p>
            <a:r>
              <a:rPr lang="en-US" dirty="0"/>
              <a:t>How the MCP affects the Broker/Carrier Model</a:t>
            </a:r>
            <a:endParaRPr lang="es-MX" dirty="0"/>
          </a:p>
        </p:txBody>
      </p:sp>
    </p:spTree>
    <p:extLst>
      <p:ext uri="{BB962C8B-B14F-4D97-AF65-F5344CB8AC3E}">
        <p14:creationId xmlns:p14="http://schemas.microsoft.com/office/powerpoint/2010/main" val="409531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271C-7722-4F63-9106-00BAE6AEE136}"/>
              </a:ext>
            </a:extLst>
          </p:cNvPr>
          <p:cNvSpPr>
            <a:spLocks noGrp="1"/>
          </p:cNvSpPr>
          <p:nvPr>
            <p:ph type="title"/>
          </p:nvPr>
        </p:nvSpPr>
        <p:spPr>
          <a:xfrm>
            <a:off x="543359" y="-122525"/>
            <a:ext cx="11647056" cy="1142999"/>
          </a:xfrm>
        </p:spPr>
        <p:txBody>
          <a:bodyPr>
            <a:noAutofit/>
          </a:bodyPr>
          <a:lstStyle/>
          <a:p>
            <a:r>
              <a:rPr lang="en-US" sz="3600">
                <a:solidFill>
                  <a:srgbClr val="009ADE"/>
                </a:solidFill>
              </a:rPr>
              <a:t>Ideal Broker–Carrier model</a:t>
            </a:r>
          </a:p>
        </p:txBody>
      </p:sp>
      <p:sp>
        <p:nvSpPr>
          <p:cNvPr id="3" name="Rectangle 2">
            <a:extLst>
              <a:ext uri="{FF2B5EF4-FFF2-40B4-BE49-F238E27FC236}">
                <a16:creationId xmlns:a16="http://schemas.microsoft.com/office/drawing/2014/main" id="{10D56A0A-9BCD-4D5B-A851-75B5877D7AE9}"/>
              </a:ext>
            </a:extLst>
          </p:cNvPr>
          <p:cNvSpPr/>
          <p:nvPr/>
        </p:nvSpPr>
        <p:spPr>
          <a:xfrm>
            <a:off x="-1585" y="5174168"/>
            <a:ext cx="11876049" cy="1605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9" name="Group 48">
            <a:extLst>
              <a:ext uri="{FF2B5EF4-FFF2-40B4-BE49-F238E27FC236}">
                <a16:creationId xmlns:a16="http://schemas.microsoft.com/office/drawing/2014/main" id="{5AA3FCB2-D7EA-4B11-8634-6945F60BD995}"/>
              </a:ext>
            </a:extLst>
          </p:cNvPr>
          <p:cNvGrpSpPr/>
          <p:nvPr/>
        </p:nvGrpSpPr>
        <p:grpSpPr>
          <a:xfrm>
            <a:off x="319963" y="953191"/>
            <a:ext cx="2733470" cy="5955231"/>
            <a:chOff x="2786" y="0"/>
            <a:chExt cx="2733469" cy="5955231"/>
          </a:xfrm>
        </p:grpSpPr>
        <p:sp>
          <p:nvSpPr>
            <p:cNvPr id="59" name="Flowchart: Manual Operation 58">
              <a:extLst>
                <a:ext uri="{FF2B5EF4-FFF2-40B4-BE49-F238E27FC236}">
                  <a16:creationId xmlns:a16="http://schemas.microsoft.com/office/drawing/2014/main" id="{DC767F4A-A7A1-4872-AA88-514784FA3BCE}"/>
                </a:ext>
              </a:extLst>
            </p:cNvPr>
            <p:cNvSpPr/>
            <p:nvPr/>
          </p:nvSpPr>
          <p:spPr>
            <a:xfrm rot="16200000">
              <a:off x="-1608095" y="1610881"/>
              <a:ext cx="5955231" cy="2733469"/>
            </a:xfrm>
            <a:prstGeom prst="flowChartManualOperation">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0" name="Flowchart: Manual Operation 4">
              <a:extLst>
                <a:ext uri="{FF2B5EF4-FFF2-40B4-BE49-F238E27FC236}">
                  <a16:creationId xmlns:a16="http://schemas.microsoft.com/office/drawing/2014/main" id="{FC478EB9-B813-43F7-A657-AA7F15BFB8F0}"/>
                </a:ext>
              </a:extLst>
            </p:cNvPr>
            <p:cNvSpPr txBox="1"/>
            <p:nvPr/>
          </p:nvSpPr>
          <p:spPr>
            <a:xfrm rot="21600000">
              <a:off x="2786" y="1191046"/>
              <a:ext cx="2733469" cy="3573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0" tIns="0" rIns="101600" bIns="0" numCol="1" spcCol="1270" anchor="t" anchorCtr="0">
              <a:noAutofit/>
            </a:bodyPr>
            <a:lstStyle/>
            <a:p>
              <a:pPr defTabSz="711284">
                <a:lnSpc>
                  <a:spcPct val="90000"/>
                </a:lnSpc>
                <a:spcBef>
                  <a:spcPct val="0"/>
                </a:spcBef>
                <a:spcAft>
                  <a:spcPct val="35000"/>
                </a:spcAft>
              </a:pPr>
              <a:r>
                <a:rPr lang="en-US" sz="1599" b="1"/>
                <a:t>Profile and Contract</a:t>
              </a:r>
            </a:p>
            <a:p>
              <a:pPr marL="171470" lvl="1" indent="-171470" defTabSz="711284">
                <a:lnSpc>
                  <a:spcPct val="90000"/>
                </a:lnSpc>
                <a:spcBef>
                  <a:spcPct val="0"/>
                </a:spcBef>
                <a:spcAft>
                  <a:spcPct val="15000"/>
                </a:spcAft>
                <a:buChar char="•"/>
              </a:pPr>
              <a:r>
                <a:rPr lang="en-US" sz="1599"/>
                <a:t>Standard broker–carrier contract required and enforced for each carrier providing services</a:t>
              </a:r>
            </a:p>
            <a:p>
              <a:pPr marL="171470" lvl="1" indent="-171470" defTabSz="711284">
                <a:lnSpc>
                  <a:spcPct val="90000"/>
                </a:lnSpc>
                <a:spcBef>
                  <a:spcPct val="0"/>
                </a:spcBef>
                <a:spcAft>
                  <a:spcPct val="15000"/>
                </a:spcAft>
                <a:buChar char="•"/>
              </a:pPr>
              <a:r>
                <a:rPr lang="en-US" sz="1599"/>
                <a:t>Contract only with carriers with separate business entities (i.e., LLC)  </a:t>
              </a:r>
            </a:p>
            <a:p>
              <a:pPr marL="171470" lvl="1" indent="-171470" defTabSz="711284">
                <a:lnSpc>
                  <a:spcPct val="90000"/>
                </a:lnSpc>
                <a:spcBef>
                  <a:spcPct val="0"/>
                </a:spcBef>
                <a:spcAft>
                  <a:spcPct val="15000"/>
                </a:spcAft>
                <a:buChar char="•"/>
              </a:pPr>
              <a:r>
                <a:rPr lang="en-US" sz="1599"/>
                <a:t>Select and contract only with properly “qualified” carriers</a:t>
              </a:r>
            </a:p>
          </p:txBody>
        </p:sp>
      </p:grpSp>
      <p:grpSp>
        <p:nvGrpSpPr>
          <p:cNvPr id="50" name="Group 49">
            <a:extLst>
              <a:ext uri="{FF2B5EF4-FFF2-40B4-BE49-F238E27FC236}">
                <a16:creationId xmlns:a16="http://schemas.microsoft.com/office/drawing/2014/main" id="{9D686C42-6F31-4139-B7D7-2DB9E36DCCF5}"/>
              </a:ext>
            </a:extLst>
          </p:cNvPr>
          <p:cNvGrpSpPr/>
          <p:nvPr/>
        </p:nvGrpSpPr>
        <p:grpSpPr>
          <a:xfrm>
            <a:off x="3258441" y="953191"/>
            <a:ext cx="2733470" cy="5955231"/>
            <a:chOff x="2941265" y="0"/>
            <a:chExt cx="2733469" cy="5955231"/>
          </a:xfrm>
        </p:grpSpPr>
        <p:sp>
          <p:nvSpPr>
            <p:cNvPr id="57" name="Flowchart: Manual Operation 56">
              <a:extLst>
                <a:ext uri="{FF2B5EF4-FFF2-40B4-BE49-F238E27FC236}">
                  <a16:creationId xmlns:a16="http://schemas.microsoft.com/office/drawing/2014/main" id="{C6A5AC5F-C4D8-47A7-884D-D5A7B2B7FF7A}"/>
                </a:ext>
              </a:extLst>
            </p:cNvPr>
            <p:cNvSpPr/>
            <p:nvPr/>
          </p:nvSpPr>
          <p:spPr>
            <a:xfrm rot="16200000">
              <a:off x="1330384" y="1610881"/>
              <a:ext cx="5955231" cy="2733469"/>
            </a:xfrm>
            <a:prstGeom prst="flowChartManualOperati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8" name="Flowchart: Manual Operation 6">
              <a:extLst>
                <a:ext uri="{FF2B5EF4-FFF2-40B4-BE49-F238E27FC236}">
                  <a16:creationId xmlns:a16="http://schemas.microsoft.com/office/drawing/2014/main" id="{6A8A546C-43D3-49EB-A480-3770C4822359}"/>
                </a:ext>
              </a:extLst>
            </p:cNvPr>
            <p:cNvSpPr txBox="1"/>
            <p:nvPr/>
          </p:nvSpPr>
          <p:spPr>
            <a:xfrm rot="21600000">
              <a:off x="2941265" y="1191046"/>
              <a:ext cx="2733469" cy="3573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0" tIns="0" rIns="101600" bIns="0" numCol="1" spcCol="1270" anchor="t" anchorCtr="0">
              <a:noAutofit/>
            </a:bodyPr>
            <a:lstStyle/>
            <a:p>
              <a:pPr defTabSz="711284">
                <a:lnSpc>
                  <a:spcPct val="90000"/>
                </a:lnSpc>
                <a:spcBef>
                  <a:spcPct val="0"/>
                </a:spcBef>
                <a:spcAft>
                  <a:spcPct val="35000"/>
                </a:spcAft>
              </a:pPr>
              <a:r>
                <a:rPr lang="en-US" sz="1599" b="1"/>
                <a:t>Regulatory</a:t>
              </a:r>
            </a:p>
            <a:p>
              <a:pPr marL="171470" lvl="1" indent="-171470" defTabSz="711284">
                <a:lnSpc>
                  <a:spcPct val="90000"/>
                </a:lnSpc>
                <a:spcBef>
                  <a:spcPct val="0"/>
                </a:spcBef>
                <a:spcAft>
                  <a:spcPct val="15000"/>
                </a:spcAft>
                <a:buChar char="•"/>
              </a:pPr>
              <a:r>
                <a:rPr lang="en-US" sz="1599"/>
                <a:t>Broker authority (no carrier authority)</a:t>
              </a:r>
            </a:p>
            <a:p>
              <a:pPr marL="171470" lvl="1" indent="-171470" defTabSz="711284">
                <a:lnSpc>
                  <a:spcPct val="90000"/>
                </a:lnSpc>
                <a:spcBef>
                  <a:spcPct val="0"/>
                </a:spcBef>
                <a:spcAft>
                  <a:spcPct val="15000"/>
                </a:spcAft>
                <a:buChar char="•"/>
              </a:pPr>
              <a:r>
                <a:rPr lang="en-US" sz="1599"/>
                <a:t>Contract only with carriers with required MC licensing</a:t>
              </a:r>
            </a:p>
            <a:p>
              <a:pPr marL="342941" lvl="2" indent="-171470" defTabSz="711284">
                <a:lnSpc>
                  <a:spcPct val="90000"/>
                </a:lnSpc>
                <a:spcBef>
                  <a:spcPct val="0"/>
                </a:spcBef>
                <a:spcAft>
                  <a:spcPct val="15000"/>
                </a:spcAft>
                <a:buChar char="•"/>
              </a:pPr>
              <a:r>
                <a:rPr lang="en-US" sz="1599"/>
                <a:t>Federal MC level</a:t>
              </a:r>
            </a:p>
            <a:p>
              <a:pPr marL="342941" lvl="2" indent="-171470" defTabSz="711284">
                <a:lnSpc>
                  <a:spcPct val="90000"/>
                </a:lnSpc>
                <a:spcBef>
                  <a:spcPct val="0"/>
                </a:spcBef>
                <a:spcAft>
                  <a:spcPct val="15000"/>
                </a:spcAft>
                <a:buChar char="•"/>
              </a:pPr>
              <a:r>
                <a:rPr lang="en-US" sz="1599"/>
                <a:t>State MC permit (i.e., CA)</a:t>
              </a:r>
            </a:p>
            <a:p>
              <a:pPr marL="171470" lvl="1" indent="-171470" defTabSz="711284">
                <a:lnSpc>
                  <a:spcPct val="90000"/>
                </a:lnSpc>
                <a:spcBef>
                  <a:spcPct val="0"/>
                </a:spcBef>
                <a:spcAft>
                  <a:spcPct val="15000"/>
                </a:spcAft>
                <a:buChar char="•"/>
              </a:pPr>
              <a:r>
                <a:rPr lang="en-US" sz="1599"/>
                <a:t>Contract only with carriers with required DOT licensing and tracking</a:t>
              </a:r>
            </a:p>
            <a:p>
              <a:pPr marL="342941" lvl="2" indent="-171470" defTabSz="711284">
                <a:lnSpc>
                  <a:spcPct val="90000"/>
                </a:lnSpc>
                <a:spcBef>
                  <a:spcPct val="0"/>
                </a:spcBef>
                <a:spcAft>
                  <a:spcPct val="15000"/>
                </a:spcAft>
                <a:buChar char="•"/>
              </a:pPr>
              <a:r>
                <a:rPr lang="en-US" sz="1599"/>
                <a:t>Federal USDOT number</a:t>
              </a:r>
            </a:p>
            <a:p>
              <a:pPr marL="342941" lvl="2" indent="-171470" defTabSz="711284">
                <a:lnSpc>
                  <a:spcPct val="90000"/>
                </a:lnSpc>
                <a:spcBef>
                  <a:spcPct val="0"/>
                </a:spcBef>
                <a:spcAft>
                  <a:spcPct val="15000"/>
                </a:spcAft>
                <a:buChar char="•"/>
              </a:pPr>
              <a:r>
                <a:rPr lang="en-US" sz="1599"/>
                <a:t>State DOT number</a:t>
              </a:r>
            </a:p>
          </p:txBody>
        </p:sp>
      </p:grpSp>
      <p:grpSp>
        <p:nvGrpSpPr>
          <p:cNvPr id="51" name="Group 50">
            <a:extLst>
              <a:ext uri="{FF2B5EF4-FFF2-40B4-BE49-F238E27FC236}">
                <a16:creationId xmlns:a16="http://schemas.microsoft.com/office/drawing/2014/main" id="{63C6D64E-4B11-41AF-BC73-D76CA05EF249}"/>
              </a:ext>
            </a:extLst>
          </p:cNvPr>
          <p:cNvGrpSpPr/>
          <p:nvPr/>
        </p:nvGrpSpPr>
        <p:grpSpPr>
          <a:xfrm>
            <a:off x="6196920" y="953191"/>
            <a:ext cx="2733470" cy="5955231"/>
            <a:chOff x="5879744" y="0"/>
            <a:chExt cx="2733469" cy="5955231"/>
          </a:xfrm>
        </p:grpSpPr>
        <p:sp>
          <p:nvSpPr>
            <p:cNvPr id="55" name="Flowchart: Manual Operation 54">
              <a:extLst>
                <a:ext uri="{FF2B5EF4-FFF2-40B4-BE49-F238E27FC236}">
                  <a16:creationId xmlns:a16="http://schemas.microsoft.com/office/drawing/2014/main" id="{656FF934-2467-4EDE-B079-7469E2E24AE0}"/>
                </a:ext>
              </a:extLst>
            </p:cNvPr>
            <p:cNvSpPr/>
            <p:nvPr/>
          </p:nvSpPr>
          <p:spPr>
            <a:xfrm rot="16200000">
              <a:off x="4268863" y="1610881"/>
              <a:ext cx="5955231" cy="2733469"/>
            </a:xfrm>
            <a:prstGeom prst="flowChartManualOperati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6" name="Flowchart: Manual Operation 8">
              <a:extLst>
                <a:ext uri="{FF2B5EF4-FFF2-40B4-BE49-F238E27FC236}">
                  <a16:creationId xmlns:a16="http://schemas.microsoft.com/office/drawing/2014/main" id="{B5FFC326-799B-4C69-8F9A-AA526C960417}"/>
                </a:ext>
              </a:extLst>
            </p:cNvPr>
            <p:cNvSpPr txBox="1"/>
            <p:nvPr/>
          </p:nvSpPr>
          <p:spPr>
            <a:xfrm rot="21600000">
              <a:off x="5879744" y="1191046"/>
              <a:ext cx="2733469" cy="3573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0" tIns="0" rIns="101600" bIns="0" numCol="1" spcCol="1270" anchor="t" anchorCtr="0">
              <a:noAutofit/>
            </a:bodyPr>
            <a:lstStyle/>
            <a:p>
              <a:pPr defTabSz="711284">
                <a:lnSpc>
                  <a:spcPct val="90000"/>
                </a:lnSpc>
                <a:spcBef>
                  <a:spcPct val="0"/>
                </a:spcBef>
                <a:spcAft>
                  <a:spcPct val="35000"/>
                </a:spcAft>
              </a:pPr>
              <a:r>
                <a:rPr lang="en-US" sz="1599" b="1"/>
                <a:t>Insurance Coverages</a:t>
              </a:r>
            </a:p>
            <a:p>
              <a:pPr marL="171470" lvl="1" indent="-171470" defTabSz="711284">
                <a:lnSpc>
                  <a:spcPct val="90000"/>
                </a:lnSpc>
                <a:spcBef>
                  <a:spcPct val="0"/>
                </a:spcBef>
                <a:spcAft>
                  <a:spcPct val="15000"/>
                </a:spcAft>
                <a:buChar char="•"/>
              </a:pPr>
              <a:r>
                <a:rPr lang="en-US" sz="1599"/>
                <a:t>Contract only with carriers with required insurance coverages</a:t>
              </a:r>
            </a:p>
            <a:p>
              <a:pPr marL="342941" lvl="2" indent="-171470" defTabSz="711284">
                <a:lnSpc>
                  <a:spcPct val="90000"/>
                </a:lnSpc>
                <a:spcBef>
                  <a:spcPct val="0"/>
                </a:spcBef>
                <a:spcAft>
                  <a:spcPct val="15000"/>
                </a:spcAft>
                <a:buChar char="•"/>
              </a:pPr>
              <a:r>
                <a:rPr lang="en-US" sz="1599"/>
                <a:t>Commercial liability, GL, cargo</a:t>
              </a:r>
            </a:p>
            <a:p>
              <a:pPr marL="342941" lvl="2" indent="-171470" defTabSz="711284">
                <a:lnSpc>
                  <a:spcPct val="90000"/>
                </a:lnSpc>
                <a:spcBef>
                  <a:spcPct val="0"/>
                </a:spcBef>
                <a:spcAft>
                  <a:spcPct val="15000"/>
                </a:spcAft>
                <a:buChar char="•"/>
              </a:pPr>
              <a:r>
                <a:rPr lang="en-US" sz="1599"/>
                <a:t>Occupational accident / workers’ comp – require coverage for all workers and verify (avoid missiles)</a:t>
              </a:r>
            </a:p>
            <a:p>
              <a:pPr marL="342941" lvl="2" indent="-171470" defTabSz="711284">
                <a:lnSpc>
                  <a:spcPct val="90000"/>
                </a:lnSpc>
                <a:spcBef>
                  <a:spcPct val="0"/>
                </a:spcBef>
                <a:spcAft>
                  <a:spcPct val="15000"/>
                </a:spcAft>
                <a:buChar char="•"/>
              </a:pPr>
              <a:r>
                <a:rPr lang="en-US" sz="1599"/>
                <a:t>If occ-acc, require CL</a:t>
              </a:r>
            </a:p>
            <a:p>
              <a:pPr marL="171470" lvl="1" indent="-171470" defTabSz="711284">
                <a:lnSpc>
                  <a:spcPct val="90000"/>
                </a:lnSpc>
                <a:spcBef>
                  <a:spcPct val="0"/>
                </a:spcBef>
                <a:spcAft>
                  <a:spcPct val="15000"/>
                </a:spcAft>
                <a:buChar char="•"/>
              </a:pPr>
              <a:r>
                <a:rPr lang="en-US" sz="1599"/>
                <a:t>Do not allow insurances coverages for carriers under your broker company name – no “chargebacks”	       – not “leases”</a:t>
              </a:r>
            </a:p>
          </p:txBody>
        </p:sp>
      </p:grpSp>
      <p:grpSp>
        <p:nvGrpSpPr>
          <p:cNvPr id="52" name="Group 51">
            <a:extLst>
              <a:ext uri="{FF2B5EF4-FFF2-40B4-BE49-F238E27FC236}">
                <a16:creationId xmlns:a16="http://schemas.microsoft.com/office/drawing/2014/main" id="{3FFE5889-7AB8-4E1D-8AD8-85BD63DFF753}"/>
              </a:ext>
            </a:extLst>
          </p:cNvPr>
          <p:cNvGrpSpPr/>
          <p:nvPr/>
        </p:nvGrpSpPr>
        <p:grpSpPr>
          <a:xfrm>
            <a:off x="9135400" y="953191"/>
            <a:ext cx="2733470" cy="5955231"/>
            <a:chOff x="8818224" y="0"/>
            <a:chExt cx="2733469" cy="5955231"/>
          </a:xfrm>
        </p:grpSpPr>
        <p:sp>
          <p:nvSpPr>
            <p:cNvPr id="53" name="Flowchart: Manual Operation 52">
              <a:extLst>
                <a:ext uri="{FF2B5EF4-FFF2-40B4-BE49-F238E27FC236}">
                  <a16:creationId xmlns:a16="http://schemas.microsoft.com/office/drawing/2014/main" id="{87B9A4E8-0A55-45ED-9E8B-3F70E0A65A45}"/>
                </a:ext>
              </a:extLst>
            </p:cNvPr>
            <p:cNvSpPr/>
            <p:nvPr/>
          </p:nvSpPr>
          <p:spPr>
            <a:xfrm rot="16200000">
              <a:off x="7207343" y="1610881"/>
              <a:ext cx="5955231" cy="2733469"/>
            </a:xfrm>
            <a:prstGeom prst="flowChartManualOperati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4" name="Flowchart: Manual Operation 10">
              <a:extLst>
                <a:ext uri="{FF2B5EF4-FFF2-40B4-BE49-F238E27FC236}">
                  <a16:creationId xmlns:a16="http://schemas.microsoft.com/office/drawing/2014/main" id="{CAAE460A-6F1B-41A8-85F9-A21014387D89}"/>
                </a:ext>
              </a:extLst>
            </p:cNvPr>
            <p:cNvSpPr txBox="1"/>
            <p:nvPr/>
          </p:nvSpPr>
          <p:spPr>
            <a:xfrm rot="21600000">
              <a:off x="8818224" y="1191046"/>
              <a:ext cx="2733469" cy="3573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0" tIns="0" rIns="101600" bIns="0" numCol="1" spcCol="1270" anchor="t" anchorCtr="0">
              <a:noAutofit/>
            </a:bodyPr>
            <a:lstStyle/>
            <a:p>
              <a:pPr defTabSz="711284">
                <a:lnSpc>
                  <a:spcPct val="90000"/>
                </a:lnSpc>
                <a:spcBef>
                  <a:spcPct val="0"/>
                </a:spcBef>
                <a:spcAft>
                  <a:spcPct val="35000"/>
                </a:spcAft>
              </a:pPr>
              <a:r>
                <a:rPr lang="en-US" sz="1599" b="1"/>
                <a:t>Checks and Qualifiers</a:t>
              </a:r>
            </a:p>
            <a:p>
              <a:pPr marL="171470" lvl="1" indent="-171470" defTabSz="711284">
                <a:lnSpc>
                  <a:spcPct val="90000"/>
                </a:lnSpc>
                <a:spcBef>
                  <a:spcPct val="0"/>
                </a:spcBef>
                <a:spcAft>
                  <a:spcPct val="15000"/>
                </a:spcAft>
                <a:buChar char="•"/>
              </a:pPr>
              <a:r>
                <a:rPr lang="en-US" sz="1599"/>
                <a:t>Identity</a:t>
              </a:r>
            </a:p>
            <a:p>
              <a:pPr marL="171470" lvl="1" indent="-171470" defTabSz="711284">
                <a:lnSpc>
                  <a:spcPct val="90000"/>
                </a:lnSpc>
                <a:spcBef>
                  <a:spcPct val="0"/>
                </a:spcBef>
                <a:spcAft>
                  <a:spcPct val="15000"/>
                </a:spcAft>
                <a:buChar char="•"/>
              </a:pPr>
              <a:r>
                <a:rPr lang="en-US" sz="1599"/>
                <a:t>Driver License</a:t>
              </a:r>
            </a:p>
            <a:p>
              <a:pPr marL="171470" lvl="1" indent="-171470" defTabSz="711284">
                <a:lnSpc>
                  <a:spcPct val="90000"/>
                </a:lnSpc>
                <a:spcBef>
                  <a:spcPct val="0"/>
                </a:spcBef>
                <a:spcAft>
                  <a:spcPct val="15000"/>
                </a:spcAft>
                <a:buChar char="•"/>
              </a:pPr>
              <a:r>
                <a:rPr lang="en-US" sz="1599"/>
                <a:t>MVR</a:t>
              </a:r>
            </a:p>
            <a:p>
              <a:pPr marL="171470" lvl="1" indent="-171470" defTabSz="711284">
                <a:lnSpc>
                  <a:spcPct val="90000"/>
                </a:lnSpc>
                <a:spcBef>
                  <a:spcPct val="0"/>
                </a:spcBef>
                <a:spcAft>
                  <a:spcPct val="15000"/>
                </a:spcAft>
                <a:buChar char="•"/>
              </a:pPr>
              <a:r>
                <a:rPr lang="en-US" sz="1599"/>
                <a:t>Background Check</a:t>
              </a:r>
            </a:p>
            <a:p>
              <a:pPr marL="171470" lvl="1" indent="-171470" defTabSz="711284">
                <a:lnSpc>
                  <a:spcPct val="90000"/>
                </a:lnSpc>
                <a:spcBef>
                  <a:spcPct val="0"/>
                </a:spcBef>
                <a:spcAft>
                  <a:spcPct val="15000"/>
                </a:spcAft>
                <a:buChar char="•"/>
              </a:pPr>
              <a:r>
                <a:rPr lang="en-US" sz="1599" err="1"/>
                <a:t>Safersys</a:t>
              </a:r>
              <a:endParaRPr lang="en-US" sz="1599"/>
            </a:p>
            <a:p>
              <a:pPr marL="171470" lvl="1" indent="-171470" defTabSz="711284">
                <a:lnSpc>
                  <a:spcPct val="90000"/>
                </a:lnSpc>
                <a:spcBef>
                  <a:spcPct val="0"/>
                </a:spcBef>
                <a:spcAft>
                  <a:spcPct val="15000"/>
                </a:spcAft>
                <a:buChar char="•"/>
              </a:pPr>
              <a:r>
                <a:rPr lang="en-US" sz="1599"/>
                <a:t>Drug Test</a:t>
              </a:r>
            </a:p>
            <a:p>
              <a:pPr marL="171470" lvl="1" indent="-171470" defTabSz="711284">
                <a:lnSpc>
                  <a:spcPct val="90000"/>
                </a:lnSpc>
                <a:spcBef>
                  <a:spcPct val="0"/>
                </a:spcBef>
                <a:spcAft>
                  <a:spcPct val="15000"/>
                </a:spcAft>
                <a:buChar char="•"/>
              </a:pPr>
              <a:r>
                <a:rPr lang="en-US" sz="1599"/>
                <a:t>All related expiries</a:t>
              </a:r>
            </a:p>
          </p:txBody>
        </p:sp>
      </p:grpSp>
    </p:spTree>
    <p:extLst>
      <p:ext uri="{BB962C8B-B14F-4D97-AF65-F5344CB8AC3E}">
        <p14:creationId xmlns:p14="http://schemas.microsoft.com/office/powerpoint/2010/main" val="417266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889E-979D-4F98-BC5E-FF543664171F}"/>
              </a:ext>
            </a:extLst>
          </p:cNvPr>
          <p:cNvSpPr>
            <a:spLocks noGrp="1"/>
          </p:cNvSpPr>
          <p:nvPr>
            <p:ph type="title"/>
          </p:nvPr>
        </p:nvSpPr>
        <p:spPr>
          <a:xfrm>
            <a:off x="1611625" y="2477237"/>
            <a:ext cx="8612459" cy="1142999"/>
          </a:xfrm>
          <a:ln>
            <a:noFill/>
          </a:ln>
        </p:spPr>
        <p:txBody>
          <a:bodyPr>
            <a:normAutofit fontScale="90000"/>
          </a:bodyPr>
          <a:lstStyle/>
          <a:p>
            <a:r>
              <a:rPr lang="en-US" dirty="0">
                <a:solidFill>
                  <a:srgbClr val="1DB075"/>
                </a:solidFill>
              </a:rPr>
              <a:t>How it impacts the cost and time</a:t>
            </a:r>
            <a:br>
              <a:rPr lang="en-US" dirty="0">
                <a:solidFill>
                  <a:srgbClr val="1DB075"/>
                </a:solidFill>
              </a:rPr>
            </a:br>
            <a:r>
              <a:rPr lang="en-US" dirty="0">
                <a:solidFill>
                  <a:srgbClr val="1DB075"/>
                </a:solidFill>
              </a:rPr>
              <a:t>of onboarding a contracted driver</a:t>
            </a:r>
            <a:endParaRPr lang="es-MX" dirty="0">
              <a:solidFill>
                <a:srgbClr val="1DB075"/>
              </a:solidFill>
            </a:endParaRPr>
          </a:p>
        </p:txBody>
      </p:sp>
    </p:spTree>
    <p:extLst>
      <p:ext uri="{BB962C8B-B14F-4D97-AF65-F5344CB8AC3E}">
        <p14:creationId xmlns:p14="http://schemas.microsoft.com/office/powerpoint/2010/main" val="211323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271C-7722-4F63-9106-00BAE6AEE136}"/>
              </a:ext>
            </a:extLst>
          </p:cNvPr>
          <p:cNvSpPr>
            <a:spLocks noGrp="1"/>
          </p:cNvSpPr>
          <p:nvPr>
            <p:ph type="title"/>
          </p:nvPr>
        </p:nvSpPr>
        <p:spPr>
          <a:xfrm>
            <a:off x="543359" y="-122525"/>
            <a:ext cx="11647056" cy="1142999"/>
          </a:xfrm>
        </p:spPr>
        <p:txBody>
          <a:bodyPr>
            <a:noAutofit/>
          </a:bodyPr>
          <a:lstStyle/>
          <a:p>
            <a:r>
              <a:rPr lang="en-US" sz="3600">
                <a:solidFill>
                  <a:srgbClr val="009ADE"/>
                </a:solidFill>
              </a:rPr>
              <a:t>Best practices for broker–carrier model … one view</a:t>
            </a:r>
          </a:p>
        </p:txBody>
      </p:sp>
      <p:sp>
        <p:nvSpPr>
          <p:cNvPr id="3" name="Rectangle 2">
            <a:extLst>
              <a:ext uri="{FF2B5EF4-FFF2-40B4-BE49-F238E27FC236}">
                <a16:creationId xmlns:a16="http://schemas.microsoft.com/office/drawing/2014/main" id="{10D56A0A-9BCD-4D5B-A851-75B5877D7AE9}"/>
              </a:ext>
            </a:extLst>
          </p:cNvPr>
          <p:cNvSpPr/>
          <p:nvPr/>
        </p:nvSpPr>
        <p:spPr>
          <a:xfrm>
            <a:off x="-1585" y="5174168"/>
            <a:ext cx="11876049" cy="1605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6" name="Diagram 15">
            <a:extLst>
              <a:ext uri="{FF2B5EF4-FFF2-40B4-BE49-F238E27FC236}">
                <a16:creationId xmlns:a16="http://schemas.microsoft.com/office/drawing/2014/main" id="{624C3D2A-6268-46B9-A324-4664A6AD0642}"/>
              </a:ext>
            </a:extLst>
          </p:cNvPr>
          <p:cNvGraphicFramePr/>
          <p:nvPr>
            <p:extLst>
              <p:ext uri="{D42A27DB-BD31-4B8C-83A1-F6EECF244321}">
                <p14:modId xmlns:p14="http://schemas.microsoft.com/office/powerpoint/2010/main" val="205032635"/>
              </p:ext>
            </p:extLst>
          </p:nvPr>
        </p:nvGraphicFramePr>
        <p:xfrm>
          <a:off x="509070" y="827979"/>
          <a:ext cx="11154638" cy="5786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ounded Rectangular Callout 2">
            <a:extLst>
              <a:ext uri="{FF2B5EF4-FFF2-40B4-BE49-F238E27FC236}">
                <a16:creationId xmlns:a16="http://schemas.microsoft.com/office/drawing/2014/main" id="{33DFD99C-62E9-4D72-8969-95605EB3B281}"/>
              </a:ext>
            </a:extLst>
          </p:cNvPr>
          <p:cNvSpPr/>
          <p:nvPr/>
        </p:nvSpPr>
        <p:spPr>
          <a:xfrm>
            <a:off x="1802469" y="1204101"/>
            <a:ext cx="8772525" cy="4373256"/>
          </a:xfrm>
          <a:prstGeom prst="wedgeRoundRectCallout">
            <a:avLst>
              <a:gd name="adj1" fmla="val -41122"/>
              <a:gd name="adj2" fmla="val 72787"/>
              <a:gd name="adj3" fmla="val 16667"/>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1"/>
              <a:t>Problems with this comprehensive approach?</a:t>
            </a:r>
          </a:p>
          <a:p>
            <a:pPr marL="381035" indent="-381035">
              <a:buFont typeface="Arial" panose="020B0604020202020204" pitchFamily="34" charset="0"/>
              <a:buChar char="•"/>
            </a:pPr>
            <a:r>
              <a:rPr lang="en-US" sz="2801"/>
              <a:t>Cost to ICs to become “qualified” for contracting</a:t>
            </a:r>
          </a:p>
          <a:p>
            <a:pPr marL="381035" indent="-381035">
              <a:buFont typeface="Arial" panose="020B0604020202020204" pitchFamily="34" charset="0"/>
              <a:buChar char="•"/>
            </a:pPr>
            <a:r>
              <a:rPr lang="en-US" sz="2801"/>
              <a:t>Competing for drivers with others NOT doing it</a:t>
            </a:r>
          </a:p>
          <a:p>
            <a:pPr marL="381035" indent="-381035">
              <a:buFont typeface="Arial" panose="020B0604020202020204" pitchFamily="34" charset="0"/>
              <a:buChar char="•"/>
            </a:pPr>
            <a:r>
              <a:rPr lang="en-US" sz="2801"/>
              <a:t>Onboarding complications and timeline </a:t>
            </a:r>
          </a:p>
          <a:p>
            <a:pPr marL="381035" indent="-381035">
              <a:buFont typeface="Arial" panose="020B0604020202020204" pitchFamily="34" charset="0"/>
              <a:buChar char="•"/>
            </a:pPr>
            <a:r>
              <a:rPr lang="en-US" sz="2801"/>
              <a:t>Ongoing expiry tracking</a:t>
            </a:r>
          </a:p>
        </p:txBody>
      </p:sp>
    </p:spTree>
    <p:extLst>
      <p:ext uri="{BB962C8B-B14F-4D97-AF65-F5344CB8AC3E}">
        <p14:creationId xmlns:p14="http://schemas.microsoft.com/office/powerpoint/2010/main" val="20267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dissolve">
                                      <p:cBhvr>
                                        <p:cTn id="13" dur="500"/>
                                        <p:tgtEl>
                                          <p:spTgt spid="1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dissolve">
                                      <p:cBhvr>
                                        <p:cTn id="18" dur="500"/>
                                        <p:tgtEl>
                                          <p:spTgt spid="1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dissolve">
                                      <p:cBhvr>
                                        <p:cTn id="23" dur="500"/>
                                        <p:tgtEl>
                                          <p:spTgt spid="1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animEffect transition="in" filter="dissolve">
                                      <p:cBhvr>
                                        <p:cTn id="28"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E276C4-6CEB-46E7-9E50-FB8D239B1147}"/>
              </a:ext>
            </a:extLst>
          </p:cNvPr>
          <p:cNvSpPr>
            <a:spLocks noGrp="1"/>
          </p:cNvSpPr>
          <p:nvPr>
            <p:ph type="title"/>
          </p:nvPr>
        </p:nvSpPr>
        <p:spPr>
          <a:xfrm>
            <a:off x="933980" y="699423"/>
            <a:ext cx="5398326" cy="2432655"/>
          </a:xfrm>
        </p:spPr>
        <p:txBody>
          <a:bodyPr>
            <a:normAutofit/>
          </a:bodyPr>
          <a:lstStyle/>
          <a:p>
            <a:r>
              <a:rPr lang="en-US" sz="4001"/>
              <a:t>Bottom line?</a:t>
            </a:r>
            <a:endParaRPr lang="es-MX" sz="4001"/>
          </a:p>
        </p:txBody>
      </p:sp>
      <p:sp>
        <p:nvSpPr>
          <p:cNvPr id="4" name="Text Placeholder 3">
            <a:extLst>
              <a:ext uri="{FF2B5EF4-FFF2-40B4-BE49-F238E27FC236}">
                <a16:creationId xmlns:a16="http://schemas.microsoft.com/office/drawing/2014/main" id="{4F8ACDC1-C846-4A25-BBD6-A8391D032CE6}"/>
              </a:ext>
            </a:extLst>
          </p:cNvPr>
          <p:cNvSpPr>
            <a:spLocks noGrp="1"/>
          </p:cNvSpPr>
          <p:nvPr>
            <p:ph type="body" sz="quarter" idx="12"/>
          </p:nvPr>
        </p:nvSpPr>
        <p:spPr>
          <a:xfrm>
            <a:off x="946682" y="3341430"/>
            <a:ext cx="3478767" cy="2432655"/>
          </a:xfrm>
          <a:ln>
            <a:noFill/>
          </a:ln>
        </p:spPr>
        <p:txBody>
          <a:bodyPr>
            <a:normAutofit/>
          </a:bodyPr>
          <a:lstStyle/>
          <a:p>
            <a:pPr algn="l"/>
            <a:r>
              <a:rPr lang="en-US" sz="3200"/>
              <a:t>There is a cost of doing things ‘the right way’!</a:t>
            </a:r>
          </a:p>
          <a:p>
            <a:endParaRPr lang="es-MX" sz="1599"/>
          </a:p>
        </p:txBody>
      </p:sp>
      <p:pic>
        <p:nvPicPr>
          <p:cNvPr id="7" name="Picture Placeholder 6" descr="A close up of a sign&#10;&#10;Description automatically generated">
            <a:extLst>
              <a:ext uri="{FF2B5EF4-FFF2-40B4-BE49-F238E27FC236}">
                <a16:creationId xmlns:a16="http://schemas.microsoft.com/office/drawing/2014/main" id="{B3C7D758-3D01-D64F-AC78-C46A122B3FF8}"/>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8479" r="7662" b="297"/>
          <a:stretch/>
        </p:blipFill>
        <p:spPr>
          <a:xfrm>
            <a:off x="5915026" y="836121"/>
            <a:ext cx="6072188" cy="48012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08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C0E0B-340A-C64F-AA7A-CCE77DF85949}"/>
              </a:ext>
            </a:extLst>
          </p:cNvPr>
          <p:cNvSpPr>
            <a:spLocks noGrp="1"/>
          </p:cNvSpPr>
          <p:nvPr>
            <p:ph type="title"/>
          </p:nvPr>
        </p:nvSpPr>
        <p:spPr>
          <a:xfrm>
            <a:off x="270674" y="173173"/>
            <a:ext cx="5280537" cy="4511960"/>
          </a:xfrm>
        </p:spPr>
        <p:txBody>
          <a:bodyPr>
            <a:normAutofit/>
          </a:bodyPr>
          <a:lstStyle/>
          <a:p>
            <a:r>
              <a:rPr lang="en-US" sz="4000" dirty="0"/>
              <a:t>The Question?</a:t>
            </a:r>
            <a:br>
              <a:rPr lang="en-US" sz="5700" dirty="0"/>
            </a:br>
            <a:r>
              <a:rPr lang="en-US" sz="3200" b="0" dirty="0">
                <a:solidFill>
                  <a:schemeClr val="bg1">
                    <a:lumMod val="10000"/>
                  </a:schemeClr>
                </a:solidFill>
                <a:latin typeface="+mn-lt"/>
              </a:rPr>
              <a:t>What is that worth to you?</a:t>
            </a:r>
            <a:br>
              <a:rPr lang="en-US" sz="3200" b="0" dirty="0">
                <a:solidFill>
                  <a:schemeClr val="bg1">
                    <a:lumMod val="10000"/>
                  </a:schemeClr>
                </a:solidFill>
                <a:latin typeface="+mn-lt"/>
              </a:rPr>
            </a:br>
            <a:endParaRPr lang="en-US" sz="5700" dirty="0"/>
          </a:p>
        </p:txBody>
      </p:sp>
      <p:pic>
        <p:nvPicPr>
          <p:cNvPr id="6" name="Picture Placeholder 5" descr="A picture containing table, plastic, sitting, phone&#10;&#10;Description automatically generated">
            <a:extLst>
              <a:ext uri="{FF2B5EF4-FFF2-40B4-BE49-F238E27FC236}">
                <a16:creationId xmlns:a16="http://schemas.microsoft.com/office/drawing/2014/main" id="{3D8F7C88-0E5A-3D4A-8112-9A6FB60899F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615" b="1615"/>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6040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889E-979D-4F98-BC5E-FF543664171F}"/>
              </a:ext>
            </a:extLst>
          </p:cNvPr>
          <p:cNvSpPr>
            <a:spLocks noGrp="1"/>
          </p:cNvSpPr>
          <p:nvPr>
            <p:ph type="title"/>
          </p:nvPr>
        </p:nvSpPr>
        <p:spPr>
          <a:xfrm>
            <a:off x="1611625" y="2477237"/>
            <a:ext cx="8612459" cy="1142999"/>
          </a:xfrm>
        </p:spPr>
        <p:txBody>
          <a:bodyPr>
            <a:normAutofit fontScale="90000"/>
          </a:bodyPr>
          <a:lstStyle/>
          <a:p>
            <a:r>
              <a:rPr lang="en-US" dirty="0"/>
              <a:t>How an MCP is beneficial in</a:t>
            </a:r>
            <a:br>
              <a:rPr lang="en-US" dirty="0"/>
            </a:br>
            <a:r>
              <a:rPr lang="en-US" dirty="0"/>
              <a:t>fighting misclassification claims</a:t>
            </a:r>
            <a:endParaRPr lang="es-MX" dirty="0"/>
          </a:p>
        </p:txBody>
      </p:sp>
    </p:spTree>
    <p:extLst>
      <p:ext uri="{BB962C8B-B14F-4D97-AF65-F5344CB8AC3E}">
        <p14:creationId xmlns:p14="http://schemas.microsoft.com/office/powerpoint/2010/main" val="99084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271C-7722-4F63-9106-00BAE6AEE136}"/>
              </a:ext>
            </a:extLst>
          </p:cNvPr>
          <p:cNvSpPr>
            <a:spLocks noGrp="1"/>
          </p:cNvSpPr>
          <p:nvPr>
            <p:ph type="title"/>
          </p:nvPr>
        </p:nvSpPr>
        <p:spPr>
          <a:xfrm>
            <a:off x="543359" y="-122525"/>
            <a:ext cx="11647056" cy="1142999"/>
          </a:xfrm>
        </p:spPr>
        <p:txBody>
          <a:bodyPr>
            <a:noAutofit/>
          </a:bodyPr>
          <a:lstStyle/>
          <a:p>
            <a:r>
              <a:rPr lang="en-US" sz="3600">
                <a:solidFill>
                  <a:srgbClr val="009ADE"/>
                </a:solidFill>
              </a:rPr>
              <a:t>The types of misclassification</a:t>
            </a:r>
            <a:endParaRPr lang="es-MX" sz="3600">
              <a:solidFill>
                <a:srgbClr val="009ADE"/>
              </a:solidFill>
            </a:endParaRPr>
          </a:p>
        </p:txBody>
      </p:sp>
      <p:sp>
        <p:nvSpPr>
          <p:cNvPr id="37" name="Title 1">
            <a:extLst>
              <a:ext uri="{FF2B5EF4-FFF2-40B4-BE49-F238E27FC236}">
                <a16:creationId xmlns:a16="http://schemas.microsoft.com/office/drawing/2014/main" id="{E841D3B3-2E78-4248-844C-593D051FF723}"/>
              </a:ext>
            </a:extLst>
          </p:cNvPr>
          <p:cNvSpPr txBox="1">
            <a:spLocks/>
          </p:cNvSpPr>
          <p:nvPr/>
        </p:nvSpPr>
        <p:spPr>
          <a:xfrm>
            <a:off x="4903486" y="326315"/>
            <a:ext cx="11647056" cy="1142999"/>
          </a:xfrm>
          <a:prstGeom prst="rect">
            <a:avLst/>
          </a:prstGeom>
        </p:spPr>
        <p:txBody>
          <a:bodyPr vert="horz" lIns="91440" tIns="45720" rIns="91440" bIns="45720" rtlCol="0" anchor="ctr">
            <a:noAutofit/>
          </a:bodyPr>
          <a:lstStyle>
            <a:lvl1pPr algn="l" defTabSz="609630" rtl="0" eaLnBrk="1" latinLnBrk="0" hangingPunct="1">
              <a:spcBef>
                <a:spcPct val="0"/>
              </a:spcBef>
              <a:buNone/>
              <a:defRPr sz="4800" b="1" kern="1200">
                <a:solidFill>
                  <a:schemeClr val="accent5"/>
                </a:solidFill>
                <a:latin typeface="Corbel" charset="0"/>
                <a:ea typeface="Corbel" charset="0"/>
                <a:cs typeface="Corbel" charset="0"/>
              </a:defRPr>
            </a:lvl1pPr>
          </a:lstStyle>
          <a:p>
            <a:r>
              <a:rPr lang="en-US" sz="2801">
                <a:solidFill>
                  <a:srgbClr val="FFA400"/>
                </a:solidFill>
              </a:rPr>
              <a:t>Not all claims are created equal</a:t>
            </a:r>
            <a:endParaRPr lang="es-MX" sz="2801">
              <a:solidFill>
                <a:srgbClr val="FFA400"/>
              </a:solidFill>
            </a:endParaRPr>
          </a:p>
        </p:txBody>
      </p:sp>
      <p:graphicFrame>
        <p:nvGraphicFramePr>
          <p:cNvPr id="38" name="Chart 37">
            <a:extLst>
              <a:ext uri="{FF2B5EF4-FFF2-40B4-BE49-F238E27FC236}">
                <a16:creationId xmlns:a16="http://schemas.microsoft.com/office/drawing/2014/main" id="{05434A8C-707D-422E-B70D-6185FAE85D5D}"/>
              </a:ext>
            </a:extLst>
          </p:cNvPr>
          <p:cNvGraphicFramePr/>
          <p:nvPr/>
        </p:nvGraphicFramePr>
        <p:xfrm>
          <a:off x="277096" y="1306929"/>
          <a:ext cx="8116388" cy="47658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087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6" presetClass="emph" presetSubtype="0" fill="hold" grpId="0" nodeType="withEffect">
                                  <p:stCondLst>
                                    <p:cond delay="0"/>
                                  </p:stCondLst>
                                  <p:childTnLst>
                                    <p:animEffect transition="out" filter="fade">
                                      <p:cBhvr>
                                        <p:cTn id="9" dur="500" tmFilter="0, 0; .2, .5; .8, .5; 1, 0"/>
                                        <p:tgtEl>
                                          <p:spTgt spid="37"/>
                                        </p:tgtEl>
                                      </p:cBhvr>
                                    </p:animEffect>
                                    <p:animScale>
                                      <p:cBhvr>
                                        <p:cTn id="10" dur="250" autoRev="1" fill="hold"/>
                                        <p:tgtEl>
                                          <p:spTgt spid="37"/>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Graphic spid="3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D5C6302-F89F-400E-9FE4-9B10FE557F7C}"/>
              </a:ext>
            </a:extLst>
          </p:cNvPr>
          <p:cNvSpPr txBox="1">
            <a:spLocks/>
          </p:cNvSpPr>
          <p:nvPr/>
        </p:nvSpPr>
        <p:spPr>
          <a:xfrm>
            <a:off x="3990544" y="4915890"/>
            <a:ext cx="4207742" cy="586242"/>
          </a:xfrm>
          <a:prstGeom prst="rect">
            <a:avLst/>
          </a:prstGeom>
        </p:spPr>
        <p:txBody>
          <a:bodyPr anchor="b">
            <a:normAutofit/>
          </a:bodyPr>
          <a:lstStyle>
            <a:lvl1pPr marL="0" indent="0" algn="ctr" defTabSz="609630" rtl="0" eaLnBrk="1" latinLnBrk="0" hangingPunct="1">
              <a:lnSpc>
                <a:spcPct val="100000"/>
              </a:lnSpc>
              <a:spcBef>
                <a:spcPts val="0"/>
              </a:spcBef>
              <a:buClr>
                <a:schemeClr val="accent1"/>
              </a:buClr>
              <a:buFontTx/>
              <a:buNone/>
              <a:defRPr sz="2800" kern="1200">
                <a:solidFill>
                  <a:schemeClr val="tx2"/>
                </a:solidFill>
                <a:latin typeface="+mj-lt"/>
                <a:ea typeface="Calibri" charset="0"/>
                <a:cs typeface="Calibri" charset="0"/>
              </a:defRPr>
            </a:lvl1pPr>
            <a:lvl2pPr marL="685709"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2pPr>
            <a:lvl3pPr marL="1371417"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3pPr>
            <a:lvl4pPr marL="2057126"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4pPr>
            <a:lvl5pPr marL="2742835"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5pPr>
            <a:lvl6pPr marL="167648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9pPr>
          </a:lstStyle>
          <a:p>
            <a:r>
              <a:rPr lang="en-US" sz="2801" b="1">
                <a:solidFill>
                  <a:srgbClr val="009ADE"/>
                </a:solidFill>
              </a:rPr>
              <a:t>Deborah Stevens</a:t>
            </a:r>
            <a:r>
              <a:rPr lang="en-US" sz="2801"/>
              <a:t>​</a:t>
            </a:r>
            <a:endParaRPr kumimoji="1" lang="ja-JP" altLang="en-US" sz="2801"/>
          </a:p>
        </p:txBody>
      </p:sp>
      <p:sp>
        <p:nvSpPr>
          <p:cNvPr id="7" name="Text Placeholder 5">
            <a:extLst>
              <a:ext uri="{FF2B5EF4-FFF2-40B4-BE49-F238E27FC236}">
                <a16:creationId xmlns:a16="http://schemas.microsoft.com/office/drawing/2014/main" id="{6ACD5D73-6106-45DA-9CAA-F352862E1E7F}"/>
              </a:ext>
            </a:extLst>
          </p:cNvPr>
          <p:cNvSpPr txBox="1">
            <a:spLocks/>
          </p:cNvSpPr>
          <p:nvPr/>
        </p:nvSpPr>
        <p:spPr>
          <a:xfrm>
            <a:off x="3990544" y="5371554"/>
            <a:ext cx="4207742" cy="440460"/>
          </a:xfrm>
          <a:prstGeom prst="rect">
            <a:avLst/>
          </a:prstGeom>
        </p:spPr>
        <p:txBody>
          <a:bodyPr anchor="t">
            <a:normAutofit/>
          </a:bodyPr>
          <a:lstStyle>
            <a:lvl1pPr marL="0" indent="0" algn="ctr" defTabSz="609630" rtl="0" eaLnBrk="1" latinLnBrk="0" hangingPunct="1">
              <a:lnSpc>
                <a:spcPct val="100000"/>
              </a:lnSpc>
              <a:spcBef>
                <a:spcPts val="0"/>
              </a:spcBef>
              <a:buClr>
                <a:schemeClr val="accent1"/>
              </a:buClr>
              <a:buFontTx/>
              <a:buNone/>
              <a:defRPr sz="2000" kern="1200">
                <a:solidFill>
                  <a:schemeClr val="tx2">
                    <a:lumMod val="60000"/>
                    <a:lumOff val="40000"/>
                  </a:schemeClr>
                </a:solidFill>
                <a:latin typeface="+mj-lt"/>
                <a:ea typeface="Calibri" charset="0"/>
                <a:cs typeface="Calibri" charset="0"/>
              </a:defRPr>
            </a:lvl1pPr>
            <a:lvl2pPr marL="685709"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2pPr>
            <a:lvl3pPr marL="1371417"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3pPr>
            <a:lvl4pPr marL="2057126"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4pPr>
            <a:lvl5pPr marL="2742835"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5pPr>
            <a:lvl6pPr marL="167648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9pPr>
          </a:lstStyle>
          <a:p>
            <a:r>
              <a:rPr lang="en-US">
                <a:solidFill>
                  <a:srgbClr val="5E6675"/>
                </a:solidFill>
              </a:rPr>
              <a:t>Chief Compliance Officer, </a:t>
            </a:r>
            <a:r>
              <a:rPr lang="en-US" err="1">
                <a:solidFill>
                  <a:srgbClr val="5E6675"/>
                </a:solidFill>
              </a:rPr>
              <a:t>Openforce</a:t>
            </a:r>
            <a:endParaRPr kumimoji="1" lang="ja-JP" altLang="en-US">
              <a:solidFill>
                <a:srgbClr val="5E6675"/>
              </a:solidFill>
            </a:endParaRPr>
          </a:p>
        </p:txBody>
      </p:sp>
      <p:sp>
        <p:nvSpPr>
          <p:cNvPr id="10" name="Oval 9">
            <a:extLst>
              <a:ext uri="{FF2B5EF4-FFF2-40B4-BE49-F238E27FC236}">
                <a16:creationId xmlns:a16="http://schemas.microsoft.com/office/drawing/2014/main" id="{30B96060-3FA5-4BD1-B0E1-75A6D01A8611}"/>
              </a:ext>
            </a:extLst>
          </p:cNvPr>
          <p:cNvSpPr/>
          <p:nvPr/>
        </p:nvSpPr>
        <p:spPr>
          <a:xfrm>
            <a:off x="4838820" y="2173408"/>
            <a:ext cx="2511189" cy="2511189"/>
          </a:xfrm>
          <a:prstGeom prst="ellipse">
            <a:avLst/>
          </a:prstGeom>
          <a:blipFill dpi="0" rotWithShape="1">
            <a:blip r:embed="rId2">
              <a:extLst>
                <a:ext uri="{28A0092B-C50C-407E-A947-70E740481C1C}">
                  <a14:useLocalDpi xmlns:a14="http://schemas.microsoft.com/office/drawing/2010/main" val="0"/>
                </a:ext>
              </a:extLst>
            </a:blip>
            <a:srcRect/>
            <a:stretch>
              <a:fillRect l="-9032" t="-117" r="-19433" b="-52277"/>
            </a:stretch>
          </a:blip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Rectangle 1">
            <a:extLst>
              <a:ext uri="{FF2B5EF4-FFF2-40B4-BE49-F238E27FC236}">
                <a16:creationId xmlns:a16="http://schemas.microsoft.com/office/drawing/2014/main" id="{F752924B-034C-45A0-A791-DA0C18440703}"/>
              </a:ext>
            </a:extLst>
          </p:cNvPr>
          <p:cNvSpPr/>
          <p:nvPr/>
        </p:nvSpPr>
        <p:spPr>
          <a:xfrm>
            <a:off x="-1586" y="5"/>
            <a:ext cx="12192000" cy="1624976"/>
          </a:xfrm>
          <a:prstGeom prst="rect">
            <a:avLst/>
          </a:prstGeom>
          <a:solidFill>
            <a:srgbClr val="5E6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Title 1">
            <a:extLst>
              <a:ext uri="{FF2B5EF4-FFF2-40B4-BE49-F238E27FC236}">
                <a16:creationId xmlns:a16="http://schemas.microsoft.com/office/drawing/2014/main" id="{5BAE782D-8256-4CD8-A18D-7A889A425DD7}"/>
              </a:ext>
            </a:extLst>
          </p:cNvPr>
          <p:cNvSpPr txBox="1">
            <a:spLocks/>
          </p:cNvSpPr>
          <p:nvPr/>
        </p:nvSpPr>
        <p:spPr>
          <a:xfrm>
            <a:off x="3835174" y="-1754641"/>
            <a:ext cx="4518480" cy="3018344"/>
          </a:xfrm>
          <a:prstGeom prst="rect">
            <a:avLst/>
          </a:prstGeom>
        </p:spPr>
        <p:txBody>
          <a:bodyPr vert="horz" lIns="91440" tIns="45720" rIns="91440" bIns="45720" rtlCol="0" anchor="b">
            <a:normAutofit/>
          </a:bodyPr>
          <a:lstStyle>
            <a:lvl1pPr algn="l" defTabSz="609630" rtl="0" eaLnBrk="1" latinLnBrk="0" hangingPunct="1">
              <a:spcBef>
                <a:spcPct val="0"/>
              </a:spcBef>
              <a:buNone/>
              <a:defRPr sz="6000" b="1" kern="1200">
                <a:solidFill>
                  <a:schemeClr val="accent5"/>
                </a:solidFill>
                <a:latin typeface="Corbel" charset="0"/>
                <a:ea typeface="Corbel" charset="0"/>
                <a:cs typeface="Corbel" charset="0"/>
              </a:defRPr>
            </a:lvl1pPr>
          </a:lstStyle>
          <a:p>
            <a:pPr algn="ctr"/>
            <a:r>
              <a:rPr kumimoji="1" lang="en-US" altLang="ja-JP" sz="4801">
                <a:solidFill>
                  <a:schemeClr val="bg1"/>
                </a:solidFill>
              </a:rPr>
              <a:t>Presenter</a:t>
            </a:r>
            <a:endParaRPr kumimoji="1" lang="ja-JP" altLang="en-US" sz="4801">
              <a:solidFill>
                <a:schemeClr val="bg1"/>
              </a:solidFill>
            </a:endParaRPr>
          </a:p>
        </p:txBody>
      </p:sp>
    </p:spTree>
    <p:extLst>
      <p:ext uri="{BB962C8B-B14F-4D97-AF65-F5344CB8AC3E}">
        <p14:creationId xmlns:p14="http://schemas.microsoft.com/office/powerpoint/2010/main" val="93171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0"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271C-7722-4F63-9106-00BAE6AEE136}"/>
              </a:ext>
            </a:extLst>
          </p:cNvPr>
          <p:cNvSpPr>
            <a:spLocks noGrp="1"/>
          </p:cNvSpPr>
          <p:nvPr>
            <p:ph type="title"/>
          </p:nvPr>
        </p:nvSpPr>
        <p:spPr>
          <a:xfrm>
            <a:off x="543359" y="-122525"/>
            <a:ext cx="11647056" cy="1142999"/>
          </a:xfrm>
        </p:spPr>
        <p:txBody>
          <a:bodyPr>
            <a:noAutofit/>
          </a:bodyPr>
          <a:lstStyle/>
          <a:p>
            <a:r>
              <a:rPr lang="en-US" sz="3600">
                <a:solidFill>
                  <a:srgbClr val="009ADE"/>
                </a:solidFill>
              </a:rPr>
              <a:t>The types of misclassification</a:t>
            </a:r>
            <a:endParaRPr lang="es-MX" sz="3600">
              <a:solidFill>
                <a:srgbClr val="009ADE"/>
              </a:solidFill>
            </a:endParaRPr>
          </a:p>
        </p:txBody>
      </p:sp>
      <p:sp>
        <p:nvSpPr>
          <p:cNvPr id="37" name="Title 1">
            <a:extLst>
              <a:ext uri="{FF2B5EF4-FFF2-40B4-BE49-F238E27FC236}">
                <a16:creationId xmlns:a16="http://schemas.microsoft.com/office/drawing/2014/main" id="{E841D3B3-2E78-4248-844C-593D051FF723}"/>
              </a:ext>
            </a:extLst>
          </p:cNvPr>
          <p:cNvSpPr txBox="1">
            <a:spLocks/>
          </p:cNvSpPr>
          <p:nvPr/>
        </p:nvSpPr>
        <p:spPr>
          <a:xfrm>
            <a:off x="4903486" y="326315"/>
            <a:ext cx="11647056" cy="1142999"/>
          </a:xfrm>
          <a:prstGeom prst="rect">
            <a:avLst/>
          </a:prstGeom>
        </p:spPr>
        <p:txBody>
          <a:bodyPr vert="horz" lIns="91440" tIns="45720" rIns="91440" bIns="45720" rtlCol="0" anchor="ctr">
            <a:noAutofit/>
          </a:bodyPr>
          <a:lstStyle>
            <a:lvl1pPr algn="l" defTabSz="609630" rtl="0" eaLnBrk="1" latinLnBrk="0" hangingPunct="1">
              <a:spcBef>
                <a:spcPct val="0"/>
              </a:spcBef>
              <a:buNone/>
              <a:defRPr sz="4800" b="1" kern="1200">
                <a:solidFill>
                  <a:schemeClr val="accent5"/>
                </a:solidFill>
                <a:latin typeface="Corbel" charset="0"/>
                <a:ea typeface="Corbel" charset="0"/>
                <a:cs typeface="Corbel" charset="0"/>
              </a:defRPr>
            </a:lvl1pPr>
          </a:lstStyle>
          <a:p>
            <a:r>
              <a:rPr lang="en-US" sz="2801">
                <a:solidFill>
                  <a:srgbClr val="FFA400"/>
                </a:solidFill>
              </a:rPr>
              <a:t>Not all claims are created equal</a:t>
            </a:r>
            <a:endParaRPr lang="es-MX" sz="2801">
              <a:solidFill>
                <a:srgbClr val="FFA400"/>
              </a:solidFill>
            </a:endParaRPr>
          </a:p>
        </p:txBody>
      </p:sp>
      <p:graphicFrame>
        <p:nvGraphicFramePr>
          <p:cNvPr id="5" name="Chart 4">
            <a:extLst>
              <a:ext uri="{FF2B5EF4-FFF2-40B4-BE49-F238E27FC236}">
                <a16:creationId xmlns:a16="http://schemas.microsoft.com/office/drawing/2014/main" id="{F7D956F3-09FF-45EE-B9BA-9D92F623A594}"/>
              </a:ext>
            </a:extLst>
          </p:cNvPr>
          <p:cNvGraphicFramePr/>
          <p:nvPr/>
        </p:nvGraphicFramePr>
        <p:xfrm>
          <a:off x="277096" y="1306929"/>
          <a:ext cx="8116388" cy="4765859"/>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2">
            <a:extLst>
              <a:ext uri="{FF2B5EF4-FFF2-40B4-BE49-F238E27FC236}">
                <a16:creationId xmlns:a16="http://schemas.microsoft.com/office/drawing/2014/main" id="{B852C3C6-D5E4-4125-B86E-F9851C8F14E7}"/>
              </a:ext>
            </a:extLst>
          </p:cNvPr>
          <p:cNvSpPr/>
          <p:nvPr/>
        </p:nvSpPr>
        <p:spPr>
          <a:xfrm>
            <a:off x="7569061" y="1434653"/>
            <a:ext cx="4203336" cy="4765859"/>
          </a:xfrm>
          <a:prstGeom prst="roundRect">
            <a:avLst/>
          </a:prstGeom>
          <a:solidFill>
            <a:schemeClr val="bg1">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68" b="1"/>
              <a:t>ABC TEST</a:t>
            </a:r>
          </a:p>
          <a:p>
            <a:r>
              <a:rPr lang="en-US" sz="1599"/>
              <a:t>To avoid a worker being classified as an employee, the entity must prove </a:t>
            </a:r>
            <a:r>
              <a:rPr lang="en-US" sz="1599" u="sng"/>
              <a:t>each</a:t>
            </a:r>
            <a:r>
              <a:rPr lang="en-US" sz="1599"/>
              <a:t> of the following three factors:</a:t>
            </a:r>
          </a:p>
          <a:p>
            <a:pPr marL="304827" indent="-304827">
              <a:buFont typeface="+mj-lt"/>
              <a:buAutoNum type="alphaUcPeriod"/>
            </a:pPr>
            <a:r>
              <a:rPr lang="en-US" sz="1599"/>
              <a:t>that the worker is </a:t>
            </a:r>
            <a:r>
              <a:rPr lang="en-US" sz="1599" b="1">
                <a:solidFill>
                  <a:srgbClr val="92D050"/>
                </a:solidFill>
              </a:rPr>
              <a:t>free from the control and direction</a:t>
            </a:r>
            <a:r>
              <a:rPr lang="en-US" sz="1599"/>
              <a:t> of the hiring entity in connection with the performance of the work, both under the contract for the performance of the work and in fact;</a:t>
            </a:r>
          </a:p>
          <a:p>
            <a:pPr marL="304827" indent="-304827">
              <a:buFont typeface="+mj-lt"/>
              <a:buAutoNum type="alphaUcPeriod"/>
            </a:pPr>
            <a:r>
              <a:rPr lang="en-US" sz="1599"/>
              <a:t>that the worker performs work that is </a:t>
            </a:r>
            <a:r>
              <a:rPr lang="en-US" sz="1599" b="1">
                <a:solidFill>
                  <a:srgbClr val="92D050"/>
                </a:solidFill>
              </a:rPr>
              <a:t>outside the usual course</a:t>
            </a:r>
            <a:r>
              <a:rPr lang="en-US" sz="1599"/>
              <a:t> of the hiring entity’s business; and</a:t>
            </a:r>
          </a:p>
          <a:p>
            <a:pPr marL="304827" indent="-304827">
              <a:buFont typeface="+mj-lt"/>
              <a:buAutoNum type="alphaUcPeriod"/>
            </a:pPr>
            <a:r>
              <a:rPr lang="en-US" sz="1599"/>
              <a:t>that the worker is </a:t>
            </a:r>
            <a:r>
              <a:rPr lang="en-US" sz="1599" b="1">
                <a:solidFill>
                  <a:srgbClr val="92D050"/>
                </a:solidFill>
              </a:rPr>
              <a:t>customarily engaged in an independently established trade, occupation or business</a:t>
            </a:r>
            <a:r>
              <a:rPr lang="en-US" sz="1599"/>
              <a:t> of the same nature as the work performed.***</a:t>
            </a:r>
          </a:p>
          <a:p>
            <a:pPr algn="ctr"/>
            <a:endParaRPr lang="en-US" sz="1599"/>
          </a:p>
        </p:txBody>
      </p:sp>
    </p:spTree>
    <p:extLst>
      <p:ext uri="{BB962C8B-B14F-4D97-AF65-F5344CB8AC3E}">
        <p14:creationId xmlns:p14="http://schemas.microsoft.com/office/powerpoint/2010/main" val="111213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6" presetClass="emph" presetSubtype="0" fill="hold" grpId="0" nodeType="withEffect">
                                  <p:stCondLst>
                                    <p:cond delay="0"/>
                                  </p:stCondLst>
                                  <p:childTnLst>
                                    <p:animEffect transition="out" filter="fade">
                                      <p:cBhvr>
                                        <p:cTn id="9" dur="500" tmFilter="0, 0; .2, .5; .8, .5; 1, 0"/>
                                        <p:tgtEl>
                                          <p:spTgt spid="37"/>
                                        </p:tgtEl>
                                      </p:cBhvr>
                                    </p:animEffect>
                                    <p:animScale>
                                      <p:cBhvr>
                                        <p:cTn id="10" dur="250" autoRev="1" fill="hold"/>
                                        <p:tgtEl>
                                          <p:spTgt spid="37"/>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dissolv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dissolve">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271C-7722-4F63-9106-00BAE6AEE136}"/>
              </a:ext>
            </a:extLst>
          </p:cNvPr>
          <p:cNvSpPr>
            <a:spLocks noGrp="1"/>
          </p:cNvSpPr>
          <p:nvPr>
            <p:ph type="title"/>
          </p:nvPr>
        </p:nvSpPr>
        <p:spPr>
          <a:xfrm>
            <a:off x="2918569" y="623955"/>
            <a:ext cx="11647056" cy="1142999"/>
          </a:xfrm>
          <a:ln>
            <a:noFill/>
          </a:ln>
        </p:spPr>
        <p:txBody>
          <a:bodyPr>
            <a:noAutofit/>
          </a:bodyPr>
          <a:lstStyle/>
          <a:p>
            <a:r>
              <a:rPr lang="en-US" sz="3600">
                <a:solidFill>
                  <a:srgbClr val="009ADE"/>
                </a:solidFill>
              </a:rPr>
              <a:t>How the MCP is effective here</a:t>
            </a:r>
            <a:endParaRPr lang="es-MX" sz="3600">
              <a:solidFill>
                <a:srgbClr val="009ADE"/>
              </a:solidFill>
            </a:endParaRPr>
          </a:p>
        </p:txBody>
      </p:sp>
      <p:sp>
        <p:nvSpPr>
          <p:cNvPr id="9" name="Text Placeholder 5">
            <a:extLst>
              <a:ext uri="{FF2B5EF4-FFF2-40B4-BE49-F238E27FC236}">
                <a16:creationId xmlns:a16="http://schemas.microsoft.com/office/drawing/2014/main" id="{C9DEF7A3-D018-4FF3-8363-867F0BD867C7}"/>
              </a:ext>
            </a:extLst>
          </p:cNvPr>
          <p:cNvSpPr txBox="1">
            <a:spLocks/>
          </p:cNvSpPr>
          <p:nvPr/>
        </p:nvSpPr>
        <p:spPr>
          <a:xfrm>
            <a:off x="2810887" y="-1930939"/>
            <a:ext cx="6567056" cy="7574204"/>
          </a:xfrm>
          <a:prstGeom prst="rect">
            <a:avLst/>
          </a:prstGeom>
        </p:spPr>
        <p:txBody>
          <a:bodyPr anchor="b">
            <a:noAutofit/>
          </a:bodyPr>
          <a:lstStyle>
            <a:lvl1pPr marL="0" indent="0" algn="ctr" defTabSz="609630" rtl="0" eaLnBrk="1" latinLnBrk="0" hangingPunct="1">
              <a:lnSpc>
                <a:spcPct val="100000"/>
              </a:lnSpc>
              <a:spcBef>
                <a:spcPts val="0"/>
              </a:spcBef>
              <a:buClr>
                <a:schemeClr val="accent1"/>
              </a:buClr>
              <a:buFontTx/>
              <a:buNone/>
              <a:defRPr sz="2800" kern="1200">
                <a:solidFill>
                  <a:schemeClr val="tx2"/>
                </a:solidFill>
                <a:latin typeface="+mj-lt"/>
                <a:ea typeface="Calibri" charset="0"/>
                <a:cs typeface="Calibri" charset="0"/>
              </a:defRPr>
            </a:lvl1pPr>
            <a:lvl2pPr marL="685709"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2pPr>
            <a:lvl3pPr marL="1371417"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3pPr>
            <a:lvl4pPr marL="2057126"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4pPr>
            <a:lvl5pPr marL="2742835"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5pPr>
            <a:lvl6pPr marL="167648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9pPr>
          </a:lstStyle>
          <a:p>
            <a:pPr marL="457254" indent="-457254" algn="l" fontAlgn="base">
              <a:buFont typeface="Courier New" panose="02070309020205020404" pitchFamily="49" charset="0"/>
              <a:buChar char="o"/>
            </a:pPr>
            <a:r>
              <a:rPr lang="en-US" sz="2000"/>
              <a:t>***That the worker is customarily engaged in an independently established trade, occupation or business of the same nature as the work performed</a:t>
            </a:r>
          </a:p>
          <a:p>
            <a:pPr marL="457254" indent="-457254" algn="l" fontAlgn="base">
              <a:buFont typeface="Courier New" panose="02070309020205020404" pitchFamily="49" charset="0"/>
              <a:buChar char="o"/>
            </a:pPr>
            <a:endParaRPr lang="en-US" sz="2000" b="1"/>
          </a:p>
          <a:p>
            <a:pPr marL="457254" indent="-457254" algn="l" fontAlgn="base">
              <a:buFont typeface="Courier New" panose="02070309020205020404" pitchFamily="49" charset="0"/>
              <a:buChar char="o"/>
            </a:pPr>
            <a:r>
              <a:rPr lang="en-US" sz="2000"/>
              <a:t>Broker/Carrier model</a:t>
            </a:r>
          </a:p>
          <a:p>
            <a:pPr marL="457254" indent="-457254" algn="l" fontAlgn="base">
              <a:buFont typeface="Courier New" panose="02070309020205020404" pitchFamily="49" charset="0"/>
              <a:buChar char="o"/>
            </a:pPr>
            <a:endParaRPr lang="en-US" sz="2000"/>
          </a:p>
          <a:p>
            <a:pPr marL="457254" indent="-457254" algn="l" fontAlgn="base">
              <a:buFont typeface="Courier New" panose="02070309020205020404" pitchFamily="49" charset="0"/>
              <a:buChar char="o"/>
            </a:pPr>
            <a:r>
              <a:rPr lang="en-US" sz="2000"/>
              <a:t>Having the MCP (preferably under a business name versus an individual's name) is a good fact to combat an employee claim</a:t>
            </a:r>
          </a:p>
          <a:p>
            <a:pPr marL="457254" indent="-457254" algn="l" fontAlgn="base">
              <a:buFont typeface="Courier New" panose="02070309020205020404" pitchFamily="49" charset="0"/>
              <a:buChar char="o"/>
            </a:pPr>
            <a:endParaRPr lang="en-US" sz="2000"/>
          </a:p>
          <a:p>
            <a:pPr marL="457254" indent="-457254" algn="l" fontAlgn="base">
              <a:buFont typeface="Courier New" panose="02070309020205020404" pitchFamily="49" charset="0"/>
              <a:buChar char="o"/>
            </a:pPr>
            <a:r>
              <a:rPr lang="en-US" sz="2000"/>
              <a:t>Make sure your business address is not listed as their business address</a:t>
            </a:r>
            <a:endParaRPr lang="en-US" sz="2000" b="1"/>
          </a:p>
        </p:txBody>
      </p:sp>
    </p:spTree>
    <p:extLst>
      <p:ext uri="{BB962C8B-B14F-4D97-AF65-F5344CB8AC3E}">
        <p14:creationId xmlns:p14="http://schemas.microsoft.com/office/powerpoint/2010/main" val="197003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left)">
                                      <p:cBhvr>
                                        <p:cTn id="16" dur="500"/>
                                        <p:tgtEl>
                                          <p:spTgt spid="9">
                                            <p:txEl>
                                              <p:pRg st="2" end="2"/>
                                            </p:txEl>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wipe(left)">
                                      <p:cBhvr>
                                        <p:cTn id="20" dur="500"/>
                                        <p:tgtEl>
                                          <p:spTgt spid="9">
                                            <p:txEl>
                                              <p:pRg st="4" end="4"/>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wipe(left)">
                                      <p:cBhvr>
                                        <p:cTn id="24"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7BF8-8F94-1545-B3BD-24DB0FC950A4}"/>
              </a:ext>
            </a:extLst>
          </p:cNvPr>
          <p:cNvSpPr>
            <a:spLocks noGrp="1"/>
          </p:cNvSpPr>
          <p:nvPr>
            <p:ph type="title"/>
          </p:nvPr>
        </p:nvSpPr>
        <p:spPr/>
        <p:txBody>
          <a:bodyPr>
            <a:normAutofit/>
          </a:bodyPr>
          <a:lstStyle/>
          <a:p>
            <a:r>
              <a:rPr lang="en-US" sz="4800" dirty="0"/>
              <a:t>Questions?</a:t>
            </a:r>
          </a:p>
        </p:txBody>
      </p:sp>
    </p:spTree>
    <p:extLst>
      <p:ext uri="{BB962C8B-B14F-4D97-AF65-F5344CB8AC3E}">
        <p14:creationId xmlns:p14="http://schemas.microsoft.com/office/powerpoint/2010/main" val="9602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889E-979D-4F98-BC5E-FF543664171F}"/>
              </a:ext>
            </a:extLst>
          </p:cNvPr>
          <p:cNvSpPr>
            <a:spLocks noGrp="1"/>
          </p:cNvSpPr>
          <p:nvPr>
            <p:ph type="title"/>
          </p:nvPr>
        </p:nvSpPr>
        <p:spPr>
          <a:xfrm>
            <a:off x="1611625" y="2477237"/>
            <a:ext cx="8612459" cy="1142999"/>
          </a:xfrm>
        </p:spPr>
        <p:txBody>
          <a:bodyPr>
            <a:normAutofit/>
          </a:bodyPr>
          <a:lstStyle/>
          <a:p>
            <a:r>
              <a:rPr lang="en-US" dirty="0"/>
              <a:t>What can you do?</a:t>
            </a:r>
            <a:endParaRPr lang="es-MX" dirty="0"/>
          </a:p>
        </p:txBody>
      </p:sp>
    </p:spTree>
    <p:extLst>
      <p:ext uri="{BB962C8B-B14F-4D97-AF65-F5344CB8AC3E}">
        <p14:creationId xmlns:p14="http://schemas.microsoft.com/office/powerpoint/2010/main" val="16901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889E-979D-4F98-BC5E-FF543664171F}"/>
              </a:ext>
            </a:extLst>
          </p:cNvPr>
          <p:cNvSpPr>
            <a:spLocks noGrp="1"/>
          </p:cNvSpPr>
          <p:nvPr>
            <p:ph type="title"/>
          </p:nvPr>
        </p:nvSpPr>
        <p:spPr>
          <a:xfrm>
            <a:off x="1788187" y="1"/>
            <a:ext cx="8612459" cy="1813738"/>
          </a:xfrm>
          <a:ln>
            <a:noFill/>
          </a:ln>
        </p:spPr>
        <p:txBody>
          <a:bodyPr>
            <a:normAutofit/>
          </a:bodyPr>
          <a:lstStyle/>
          <a:p>
            <a:br>
              <a:rPr lang="en-US" dirty="0"/>
            </a:br>
            <a:r>
              <a:rPr lang="en-US" dirty="0"/>
              <a:t>BACK the CDA EFFORTS!</a:t>
            </a:r>
            <a:endParaRPr lang="es-MX" dirty="0"/>
          </a:p>
        </p:txBody>
      </p:sp>
      <p:sp>
        <p:nvSpPr>
          <p:cNvPr id="5" name="Text Placeholder 5">
            <a:extLst>
              <a:ext uri="{FF2B5EF4-FFF2-40B4-BE49-F238E27FC236}">
                <a16:creationId xmlns:a16="http://schemas.microsoft.com/office/drawing/2014/main" id="{1A346EA3-B632-4B14-9AEC-4EBABA8CD295}"/>
              </a:ext>
            </a:extLst>
          </p:cNvPr>
          <p:cNvSpPr txBox="1">
            <a:spLocks/>
          </p:cNvSpPr>
          <p:nvPr/>
        </p:nvSpPr>
        <p:spPr>
          <a:xfrm>
            <a:off x="395464" y="-2062573"/>
            <a:ext cx="11397900" cy="7574204"/>
          </a:xfrm>
          <a:prstGeom prst="rect">
            <a:avLst/>
          </a:prstGeom>
        </p:spPr>
        <p:txBody>
          <a:bodyPr anchor="b">
            <a:noAutofit/>
          </a:bodyPr>
          <a:lstStyle>
            <a:lvl1pPr marL="0" indent="0" algn="ctr" defTabSz="609630" rtl="0" eaLnBrk="1" latinLnBrk="0" hangingPunct="1">
              <a:lnSpc>
                <a:spcPct val="100000"/>
              </a:lnSpc>
              <a:spcBef>
                <a:spcPts val="0"/>
              </a:spcBef>
              <a:buClr>
                <a:schemeClr val="accent1"/>
              </a:buClr>
              <a:buFontTx/>
              <a:buNone/>
              <a:defRPr sz="2800" kern="1200">
                <a:solidFill>
                  <a:schemeClr val="tx2"/>
                </a:solidFill>
                <a:latin typeface="+mj-lt"/>
                <a:ea typeface="Calibri" charset="0"/>
                <a:cs typeface="Calibri" charset="0"/>
              </a:defRPr>
            </a:lvl1pPr>
            <a:lvl2pPr marL="685709"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2pPr>
            <a:lvl3pPr marL="1371417"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3pPr>
            <a:lvl4pPr marL="2057126"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4pPr>
            <a:lvl5pPr marL="2742835"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5pPr>
            <a:lvl6pPr marL="167648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9pPr>
          </a:lstStyle>
          <a:p>
            <a:pPr marL="457254" indent="-457254" algn="l" fontAlgn="base">
              <a:buFont typeface="Courier New" panose="02070309020205020404" pitchFamily="49" charset="0"/>
              <a:buChar char="o"/>
            </a:pPr>
            <a:endParaRPr lang="en-US" sz="2000"/>
          </a:p>
          <a:p>
            <a:pPr marL="457254" indent="-457254" algn="l" fontAlgn="base">
              <a:buFont typeface="Courier New" panose="02070309020205020404" pitchFamily="49" charset="0"/>
              <a:buChar char="o"/>
            </a:pPr>
            <a:r>
              <a:rPr lang="en-US" sz="2000"/>
              <a:t>The proposed bill will modernize and streamline the Motor Carrier Permit (MCP) process to create more of a level playing field and opportunity for the same day delivery and courier industry in California that also provides for the emerging “Gig Economy” and the growing trend of smaller passenger vehicles being used for delivery.  </a:t>
            </a:r>
          </a:p>
          <a:p>
            <a:pPr marL="457254" indent="-457254" algn="l" fontAlgn="base">
              <a:buFont typeface="Courier New" panose="02070309020205020404" pitchFamily="49" charset="0"/>
              <a:buChar char="o"/>
            </a:pPr>
            <a:endParaRPr lang="en-US" sz="2000"/>
          </a:p>
          <a:p>
            <a:pPr marL="457254" indent="-457254" algn="l" fontAlgn="base">
              <a:buFont typeface="Courier New" panose="02070309020205020404" pitchFamily="49" charset="0"/>
              <a:buChar char="o"/>
            </a:pPr>
            <a:r>
              <a:rPr lang="en-US" sz="2000"/>
              <a:t>Through this bill vehicles under 10,000 </a:t>
            </a:r>
            <a:r>
              <a:rPr lang="en-US" sz="2000" err="1"/>
              <a:t>lbs</a:t>
            </a:r>
            <a:r>
              <a:rPr lang="en-US" sz="2000"/>
              <a:t> gross vehicle weight rating that qualify will get a “Class C” MCP at a reduced rate of $50 and not be required to be inspected or pay the inspection fee in the same manner as a vehicle over 10,000 lbs.  Additionally it will help to address the CHP enforcement issues by allowing the Traffic Enforcement Bureau for each municipality to assist with enforcement via grants by the California Office of Traffic Safety through the National Highway Traffic Safety Administration or other state, local government and federal grants</a:t>
            </a:r>
            <a:endParaRPr lang="en-US" sz="2000" b="1"/>
          </a:p>
        </p:txBody>
      </p:sp>
    </p:spTree>
    <p:extLst>
      <p:ext uri="{BB962C8B-B14F-4D97-AF65-F5344CB8AC3E}">
        <p14:creationId xmlns:p14="http://schemas.microsoft.com/office/powerpoint/2010/main" val="346030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9E856B30-C3B1-459D-B376-F12B0B4A814E}"/>
              </a:ext>
            </a:extLst>
          </p:cNvPr>
          <p:cNvSpPr txBox="1">
            <a:spLocks/>
          </p:cNvSpPr>
          <p:nvPr/>
        </p:nvSpPr>
        <p:spPr>
          <a:xfrm>
            <a:off x="1307908" y="2726477"/>
            <a:ext cx="7207248" cy="2474173"/>
          </a:xfrm>
          <a:prstGeom prst="rect">
            <a:avLst/>
          </a:prstGeom>
        </p:spPr>
        <p:txBody>
          <a:bodyPr>
            <a:normAutofit/>
          </a:bodyPr>
          <a:lstStyle>
            <a:lvl1pPr algn="l" defTabSz="914324" rtl="0" eaLnBrk="1" latinLnBrk="0" hangingPunct="1">
              <a:lnSpc>
                <a:spcPct val="90000"/>
              </a:lnSpc>
              <a:spcBef>
                <a:spcPct val="0"/>
              </a:spcBef>
              <a:buNone/>
              <a:defRPr kumimoji="1" sz="3600" kern="1200" baseline="0">
                <a:solidFill>
                  <a:schemeClr val="tx1"/>
                </a:solidFill>
                <a:latin typeface="+mj-lt"/>
                <a:ea typeface="+mj-ea"/>
                <a:cs typeface="+mj-cs"/>
              </a:defRPr>
            </a:lvl1pPr>
          </a:lstStyle>
          <a:p>
            <a:r>
              <a:rPr lang="en-US" altLang="ja-JP" sz="4801" dirty="0">
                <a:solidFill>
                  <a:schemeClr val="bg1"/>
                </a:solidFill>
              </a:rPr>
              <a:t>Thank you</a:t>
            </a:r>
            <a:endParaRPr lang="ja-JP" altLang="en-US" sz="4801">
              <a:solidFill>
                <a:schemeClr val="bg1"/>
              </a:solidFill>
            </a:endParaRPr>
          </a:p>
        </p:txBody>
      </p:sp>
      <p:sp>
        <p:nvSpPr>
          <p:cNvPr id="6" name="Text Placeholder 8">
            <a:extLst>
              <a:ext uri="{FF2B5EF4-FFF2-40B4-BE49-F238E27FC236}">
                <a16:creationId xmlns:a16="http://schemas.microsoft.com/office/drawing/2014/main" id="{661D98BE-9F20-4595-BF6A-8B911CAC78A6}"/>
              </a:ext>
            </a:extLst>
          </p:cNvPr>
          <p:cNvSpPr txBox="1">
            <a:spLocks/>
          </p:cNvSpPr>
          <p:nvPr/>
        </p:nvSpPr>
        <p:spPr>
          <a:xfrm>
            <a:off x="1307907" y="3264722"/>
            <a:ext cx="10880917" cy="1288529"/>
          </a:xfrm>
          <a:prstGeom prst="rect">
            <a:avLst/>
          </a:prstGeom>
        </p:spPr>
        <p:txBody>
          <a:bodyPr>
            <a:noAutofit/>
          </a:bodyPr>
          <a:lstStyle>
            <a:lvl1pPr marL="0" indent="0" algn="l" defTabSz="914324" rtl="0" eaLnBrk="1" latinLnBrk="0" hangingPunct="1">
              <a:lnSpc>
                <a:spcPct val="160000"/>
              </a:lnSpc>
              <a:spcBef>
                <a:spcPts val="0"/>
              </a:spcBef>
              <a:buFont typeface="Arial" panose="020B0604020202020204" pitchFamily="34" charset="0"/>
              <a:buNone/>
              <a:defRPr kumimoji="1" sz="1067" kern="1200" baseline="0">
                <a:solidFill>
                  <a:schemeClr val="tx2"/>
                </a:solidFill>
                <a:latin typeface="+mn-lt"/>
                <a:ea typeface="+mn-ea"/>
                <a:cs typeface="+mn-cs"/>
              </a:defRPr>
            </a:lvl1pPr>
            <a:lvl2pPr marL="685743" indent="-228581" algn="l" defTabSz="91432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04" indent="-228581" algn="l" defTabSz="91432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067"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29"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s-MX" sz="3600" dirty="0">
                <a:solidFill>
                  <a:schemeClr val="accent2"/>
                </a:solidFill>
              </a:rPr>
              <a:t>800.742.7508 | </a:t>
            </a:r>
            <a:r>
              <a:rPr lang="es-MX" sz="3600" dirty="0">
                <a:solidFill>
                  <a:schemeClr val="accent2"/>
                </a:solidFill>
                <a:hlinkClick r:id="rId2">
                  <a:extLst>
                    <a:ext uri="{A12FA001-AC4F-418D-AE19-62706E023703}">
                      <ahyp:hlinkClr xmlns:ahyp="http://schemas.microsoft.com/office/drawing/2018/hyperlinkcolor" val="tx"/>
                    </a:ext>
                  </a:extLst>
                </a:hlinkClick>
              </a:rPr>
              <a:t>sales@oforce.com</a:t>
            </a:r>
            <a:r>
              <a:rPr lang="es-MX" sz="3600" dirty="0">
                <a:solidFill>
                  <a:schemeClr val="accent2"/>
                </a:solidFill>
              </a:rPr>
              <a:t> |</a:t>
            </a:r>
            <a:r>
              <a:rPr lang="es-MX" sz="3600" dirty="0">
                <a:solidFill>
                  <a:schemeClr val="accent2"/>
                </a:solidFill>
                <a:hlinkClick r:id="rId3">
                  <a:extLst>
                    <a:ext uri="{A12FA001-AC4F-418D-AE19-62706E023703}">
                      <ahyp:hlinkClr xmlns:ahyp="http://schemas.microsoft.com/office/drawing/2018/hyperlinkcolor" val="tx"/>
                    </a:ext>
                  </a:extLst>
                </a:hlinkClick>
              </a:rPr>
              <a:t>www.oforce.com</a:t>
            </a:r>
            <a:r>
              <a:rPr lang="es-MX" sz="3600" dirty="0">
                <a:solidFill>
                  <a:schemeClr val="accent2"/>
                </a:solidFill>
              </a:rPr>
              <a:t>  </a:t>
            </a:r>
            <a:endParaRPr lang="ja-JP" altLang="en-US" sz="3600">
              <a:solidFill>
                <a:schemeClr val="accent2"/>
              </a:solidFill>
            </a:endParaRPr>
          </a:p>
        </p:txBody>
      </p:sp>
    </p:spTree>
    <p:extLst>
      <p:ext uri="{BB962C8B-B14F-4D97-AF65-F5344CB8AC3E}">
        <p14:creationId xmlns:p14="http://schemas.microsoft.com/office/powerpoint/2010/main" val="418300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AE782D-8256-4CD8-A18D-7A889A425DD7}"/>
              </a:ext>
            </a:extLst>
          </p:cNvPr>
          <p:cNvSpPr txBox="1">
            <a:spLocks/>
          </p:cNvSpPr>
          <p:nvPr/>
        </p:nvSpPr>
        <p:spPr>
          <a:xfrm>
            <a:off x="-681533" y="813137"/>
            <a:ext cx="5775374" cy="3018344"/>
          </a:xfrm>
          <a:prstGeom prst="rect">
            <a:avLst/>
          </a:prstGeom>
        </p:spPr>
        <p:txBody>
          <a:bodyPr vert="horz" lIns="91440" tIns="45720" rIns="91440" bIns="45720" rtlCol="0" anchor="b">
            <a:normAutofit/>
          </a:bodyPr>
          <a:lstStyle>
            <a:lvl1pPr algn="l" defTabSz="609630" rtl="0" eaLnBrk="1" latinLnBrk="0" hangingPunct="1">
              <a:spcBef>
                <a:spcPct val="0"/>
              </a:spcBef>
              <a:buNone/>
              <a:defRPr sz="6000" b="1" kern="1200">
                <a:solidFill>
                  <a:schemeClr val="accent5"/>
                </a:solidFill>
                <a:latin typeface="Corbel" charset="0"/>
                <a:ea typeface="Corbel" charset="0"/>
                <a:cs typeface="Corbel" charset="0"/>
              </a:defRPr>
            </a:lvl1pPr>
          </a:lstStyle>
          <a:p>
            <a:pPr algn="ctr"/>
            <a:r>
              <a:rPr kumimoji="1" lang="en-US" altLang="ja-JP" sz="4801">
                <a:solidFill>
                  <a:srgbClr val="1DB075"/>
                </a:solidFill>
              </a:rPr>
              <a:t>Today’s </a:t>
            </a:r>
          </a:p>
          <a:p>
            <a:pPr algn="ctr"/>
            <a:r>
              <a:rPr kumimoji="1" lang="en-US" altLang="ja-JP" sz="4801">
                <a:solidFill>
                  <a:srgbClr val="1DB075"/>
                </a:solidFill>
              </a:rPr>
              <a:t>Agenda</a:t>
            </a:r>
            <a:endParaRPr kumimoji="1" lang="ja-JP" altLang="en-US" sz="4801">
              <a:solidFill>
                <a:srgbClr val="1DB075"/>
              </a:solidFill>
            </a:endParaRPr>
          </a:p>
        </p:txBody>
      </p:sp>
      <p:sp>
        <p:nvSpPr>
          <p:cNvPr id="2" name="Rectangle 1">
            <a:extLst>
              <a:ext uri="{FF2B5EF4-FFF2-40B4-BE49-F238E27FC236}">
                <a16:creationId xmlns:a16="http://schemas.microsoft.com/office/drawing/2014/main" id="{420F4972-9201-472F-A52D-D6D52C89B6B9}"/>
              </a:ext>
            </a:extLst>
          </p:cNvPr>
          <p:cNvSpPr/>
          <p:nvPr/>
        </p:nvSpPr>
        <p:spPr>
          <a:xfrm>
            <a:off x="4823632" y="3"/>
            <a:ext cx="7366782" cy="6857999"/>
          </a:xfrm>
          <a:prstGeom prst="rect">
            <a:avLst/>
          </a:prstGeom>
          <a:solidFill>
            <a:srgbClr val="009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Oval 9">
            <a:extLst>
              <a:ext uri="{FF2B5EF4-FFF2-40B4-BE49-F238E27FC236}">
                <a16:creationId xmlns:a16="http://schemas.microsoft.com/office/drawing/2014/main" id="{A450E3C5-4966-4C5B-949C-3276AAAA64AE}"/>
              </a:ext>
            </a:extLst>
          </p:cNvPr>
          <p:cNvSpPr/>
          <p:nvPr/>
        </p:nvSpPr>
        <p:spPr>
          <a:xfrm>
            <a:off x="5364047" y="893301"/>
            <a:ext cx="471267" cy="471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Oval 11">
            <a:extLst>
              <a:ext uri="{FF2B5EF4-FFF2-40B4-BE49-F238E27FC236}">
                <a16:creationId xmlns:a16="http://schemas.microsoft.com/office/drawing/2014/main" id="{30161DD1-9E89-4648-A34F-ACBDBA514D5D}"/>
              </a:ext>
            </a:extLst>
          </p:cNvPr>
          <p:cNvSpPr/>
          <p:nvPr/>
        </p:nvSpPr>
        <p:spPr>
          <a:xfrm>
            <a:off x="5364047" y="1682230"/>
            <a:ext cx="471267" cy="471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Oval 13">
            <a:extLst>
              <a:ext uri="{FF2B5EF4-FFF2-40B4-BE49-F238E27FC236}">
                <a16:creationId xmlns:a16="http://schemas.microsoft.com/office/drawing/2014/main" id="{D3DDCCB3-D622-478A-8260-E525812E99A7}"/>
              </a:ext>
            </a:extLst>
          </p:cNvPr>
          <p:cNvSpPr/>
          <p:nvPr/>
        </p:nvSpPr>
        <p:spPr>
          <a:xfrm>
            <a:off x="5364047" y="2870070"/>
            <a:ext cx="471267" cy="471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Oval 15">
            <a:extLst>
              <a:ext uri="{FF2B5EF4-FFF2-40B4-BE49-F238E27FC236}">
                <a16:creationId xmlns:a16="http://schemas.microsoft.com/office/drawing/2014/main" id="{7E4B848B-84F9-459D-8A1A-F22E07F36AC3}"/>
              </a:ext>
            </a:extLst>
          </p:cNvPr>
          <p:cNvSpPr/>
          <p:nvPr/>
        </p:nvSpPr>
        <p:spPr>
          <a:xfrm>
            <a:off x="5364045" y="4062436"/>
            <a:ext cx="471267" cy="471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Oval 17">
            <a:extLst>
              <a:ext uri="{FF2B5EF4-FFF2-40B4-BE49-F238E27FC236}">
                <a16:creationId xmlns:a16="http://schemas.microsoft.com/office/drawing/2014/main" id="{1A11046B-7D4D-489D-8EDF-5DB34B171812}"/>
              </a:ext>
            </a:extLst>
          </p:cNvPr>
          <p:cNvSpPr/>
          <p:nvPr/>
        </p:nvSpPr>
        <p:spPr>
          <a:xfrm>
            <a:off x="5364045" y="5258190"/>
            <a:ext cx="471267" cy="471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Text Placeholder 5">
            <a:extLst>
              <a:ext uri="{FF2B5EF4-FFF2-40B4-BE49-F238E27FC236}">
                <a16:creationId xmlns:a16="http://schemas.microsoft.com/office/drawing/2014/main" id="{DD5C6302-F89F-400E-9FE4-9B10FE557F7C}"/>
              </a:ext>
            </a:extLst>
          </p:cNvPr>
          <p:cNvSpPr txBox="1">
            <a:spLocks/>
          </p:cNvSpPr>
          <p:nvPr/>
        </p:nvSpPr>
        <p:spPr>
          <a:xfrm>
            <a:off x="5392186" y="-1827037"/>
            <a:ext cx="6798230" cy="7574204"/>
          </a:xfrm>
          <a:prstGeom prst="rect">
            <a:avLst/>
          </a:prstGeom>
        </p:spPr>
        <p:txBody>
          <a:bodyPr anchor="b">
            <a:noAutofit/>
          </a:bodyPr>
          <a:lstStyle>
            <a:lvl1pPr marL="0" indent="0" algn="ctr" defTabSz="609630" rtl="0" eaLnBrk="1" latinLnBrk="0" hangingPunct="1">
              <a:lnSpc>
                <a:spcPct val="100000"/>
              </a:lnSpc>
              <a:spcBef>
                <a:spcPts val="0"/>
              </a:spcBef>
              <a:buClr>
                <a:schemeClr val="accent1"/>
              </a:buClr>
              <a:buFontTx/>
              <a:buNone/>
              <a:defRPr sz="2800" kern="1200">
                <a:solidFill>
                  <a:schemeClr val="tx2"/>
                </a:solidFill>
                <a:latin typeface="+mj-lt"/>
                <a:ea typeface="Calibri" charset="0"/>
                <a:cs typeface="Calibri" charset="0"/>
              </a:defRPr>
            </a:lvl1pPr>
            <a:lvl2pPr marL="685709"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2pPr>
            <a:lvl3pPr marL="1371417"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3pPr>
            <a:lvl4pPr marL="2057126"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4pPr>
            <a:lvl5pPr marL="2742835"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5pPr>
            <a:lvl6pPr marL="167648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9pPr>
          </a:lstStyle>
          <a:p>
            <a:pPr marL="457254" indent="-457254" algn="l" fontAlgn="base">
              <a:buFont typeface="Wingdings" panose="05000000000000000000" pitchFamily="2" charset="2"/>
              <a:buChar char="ü"/>
            </a:pPr>
            <a:r>
              <a:rPr lang="en-US" sz="2601">
                <a:solidFill>
                  <a:schemeClr val="bg1"/>
                </a:solidFill>
              </a:rPr>
              <a:t>MCP, Federal Operating Authority, or both? ​</a:t>
            </a:r>
          </a:p>
          <a:p>
            <a:pPr marL="457254" indent="-457254" algn="l" fontAlgn="base">
              <a:buFont typeface="Wingdings" panose="05000000000000000000" pitchFamily="2" charset="2"/>
              <a:buChar char="ü"/>
            </a:pPr>
            <a:endParaRPr lang="en-US" sz="2601">
              <a:solidFill>
                <a:schemeClr val="bg1"/>
              </a:solidFill>
            </a:endParaRPr>
          </a:p>
          <a:p>
            <a:pPr marL="457254" indent="-457254" algn="l" fontAlgn="base">
              <a:buFont typeface="Wingdings" panose="05000000000000000000" pitchFamily="2" charset="2"/>
              <a:buChar char="ü"/>
            </a:pPr>
            <a:r>
              <a:rPr lang="en-US" sz="2601">
                <a:solidFill>
                  <a:schemeClr val="bg1"/>
                </a:solidFill>
              </a:rPr>
              <a:t>How the MCP requirements impact the insurances in the  transportation world​</a:t>
            </a:r>
          </a:p>
          <a:p>
            <a:pPr marL="457254" indent="-457254" algn="l" fontAlgn="base">
              <a:buFont typeface="Wingdings" panose="05000000000000000000" pitchFamily="2" charset="2"/>
              <a:buChar char="ü"/>
            </a:pPr>
            <a:endParaRPr lang="en-US" sz="2601">
              <a:solidFill>
                <a:schemeClr val="bg1"/>
              </a:solidFill>
            </a:endParaRPr>
          </a:p>
          <a:p>
            <a:pPr marL="457254" indent="-457254" algn="l" fontAlgn="base">
              <a:buFont typeface="Wingdings" panose="05000000000000000000" pitchFamily="2" charset="2"/>
              <a:buChar char="ü"/>
            </a:pPr>
            <a:r>
              <a:rPr lang="en-US" sz="2601">
                <a:solidFill>
                  <a:schemeClr val="bg1"/>
                </a:solidFill>
              </a:rPr>
              <a:t>How the MCP is affected by the Broker/Carrier Model​</a:t>
            </a:r>
          </a:p>
          <a:p>
            <a:pPr marL="457254" indent="-457254" algn="l" fontAlgn="base">
              <a:buFont typeface="Wingdings" panose="05000000000000000000" pitchFamily="2" charset="2"/>
              <a:buChar char="ü"/>
            </a:pPr>
            <a:endParaRPr lang="en-US" sz="2601">
              <a:solidFill>
                <a:schemeClr val="bg1"/>
              </a:solidFill>
            </a:endParaRPr>
          </a:p>
          <a:p>
            <a:pPr marL="457254" indent="-457254" algn="l" fontAlgn="base">
              <a:buFont typeface="Wingdings" panose="05000000000000000000" pitchFamily="2" charset="2"/>
              <a:buChar char="ü"/>
            </a:pPr>
            <a:r>
              <a:rPr lang="en-US" sz="2601">
                <a:solidFill>
                  <a:schemeClr val="bg1"/>
                </a:solidFill>
              </a:rPr>
              <a:t>How it impacts the cost of onboarding a contracted driver​</a:t>
            </a:r>
          </a:p>
          <a:p>
            <a:pPr marL="457254" indent="-457254" algn="l" fontAlgn="base">
              <a:buFont typeface="Wingdings" panose="05000000000000000000" pitchFamily="2" charset="2"/>
              <a:buChar char="ü"/>
            </a:pPr>
            <a:endParaRPr lang="en-US" sz="2601">
              <a:solidFill>
                <a:schemeClr val="bg1"/>
              </a:solidFill>
            </a:endParaRPr>
          </a:p>
          <a:p>
            <a:pPr marL="457254" indent="-457254" algn="l" fontAlgn="base">
              <a:buFont typeface="Wingdings" panose="05000000000000000000" pitchFamily="2" charset="2"/>
              <a:buChar char="ü"/>
            </a:pPr>
            <a:r>
              <a:rPr lang="en-US" sz="2601">
                <a:solidFill>
                  <a:schemeClr val="bg1"/>
                </a:solidFill>
              </a:rPr>
              <a:t>How it is beneficial in misclassification claims</a:t>
            </a:r>
          </a:p>
        </p:txBody>
      </p:sp>
    </p:spTree>
    <p:extLst>
      <p:ext uri="{BB962C8B-B14F-4D97-AF65-F5344CB8AC3E}">
        <p14:creationId xmlns:p14="http://schemas.microsoft.com/office/powerpoint/2010/main" val="81307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1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1600"/>
                            </p:stCondLst>
                            <p:childTnLst>
                              <p:par>
                                <p:cTn id="14" presetID="22" presetClass="entr" presetSubtype="8" fill="hold" grpId="0"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
                                        <p:tgtEl>
                                          <p:spTgt spid="6">
                                            <p:txEl>
                                              <p:pRg st="2" end="2"/>
                                            </p:txEl>
                                          </p:spTgt>
                                        </p:tgtEl>
                                      </p:cBhvr>
                                    </p:animEffect>
                                  </p:childTnLst>
                                </p:cTn>
                              </p:par>
                            </p:childTnLst>
                          </p:cTn>
                        </p:par>
                        <p:par>
                          <p:cTn id="17" fill="hold">
                            <p:stCondLst>
                              <p:cond delay="2100"/>
                            </p:stCondLst>
                            <p:childTnLst>
                              <p:par>
                                <p:cTn id="18" presetID="22" presetClass="entr" presetSubtype="8" fill="hold" grpId="0" nodeType="after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wipe(left)">
                                      <p:cBhvr>
                                        <p:cTn id="20" dur="500"/>
                                        <p:tgtEl>
                                          <p:spTgt spid="6">
                                            <p:txEl>
                                              <p:pRg st="4" end="4"/>
                                            </p:txEl>
                                          </p:spTgt>
                                        </p:tgtEl>
                                      </p:cBhvr>
                                    </p:animEffect>
                                  </p:childTnLst>
                                </p:cTn>
                              </p:par>
                            </p:childTnLst>
                          </p:cTn>
                        </p:par>
                        <p:par>
                          <p:cTn id="21" fill="hold">
                            <p:stCondLst>
                              <p:cond delay="2600"/>
                            </p:stCondLst>
                            <p:childTnLst>
                              <p:par>
                                <p:cTn id="22" presetID="22" presetClass="entr" presetSubtype="8" fill="hold" grpId="0" nodeType="after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wipe(left)">
                                      <p:cBhvr>
                                        <p:cTn id="24" dur="500"/>
                                        <p:tgtEl>
                                          <p:spTgt spid="6">
                                            <p:txEl>
                                              <p:pRg st="6" end="6"/>
                                            </p:txEl>
                                          </p:spTgt>
                                        </p:tgtEl>
                                      </p:cBhvr>
                                    </p:animEffect>
                                  </p:childTnLst>
                                </p:cTn>
                              </p:par>
                            </p:childTnLst>
                          </p:cTn>
                        </p:par>
                        <p:par>
                          <p:cTn id="25" fill="hold">
                            <p:stCondLst>
                              <p:cond delay="3100"/>
                            </p:stCondLst>
                            <p:childTnLst>
                              <p:par>
                                <p:cTn id="26" presetID="22" presetClass="entr" presetSubtype="8" fill="hold" grpId="0" nodeType="after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wipe(left)">
                                      <p:cBhvr>
                                        <p:cTn id="2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D5C6302-F89F-400E-9FE4-9B10FE557F7C}"/>
              </a:ext>
            </a:extLst>
          </p:cNvPr>
          <p:cNvSpPr txBox="1">
            <a:spLocks/>
          </p:cNvSpPr>
          <p:nvPr/>
        </p:nvSpPr>
        <p:spPr>
          <a:xfrm>
            <a:off x="5219026" y="-1681256"/>
            <a:ext cx="6567056" cy="7574204"/>
          </a:xfrm>
          <a:prstGeom prst="rect">
            <a:avLst/>
          </a:prstGeom>
          <a:ln>
            <a:noFill/>
          </a:ln>
        </p:spPr>
        <p:txBody>
          <a:bodyPr anchor="b">
            <a:noAutofit/>
          </a:bodyPr>
          <a:lstStyle>
            <a:lvl1pPr marL="0" indent="0" algn="ctr" defTabSz="609630" rtl="0" eaLnBrk="1" latinLnBrk="0" hangingPunct="1">
              <a:lnSpc>
                <a:spcPct val="100000"/>
              </a:lnSpc>
              <a:spcBef>
                <a:spcPts val="0"/>
              </a:spcBef>
              <a:buClr>
                <a:schemeClr val="accent1"/>
              </a:buClr>
              <a:buFontTx/>
              <a:buNone/>
              <a:defRPr sz="2800" kern="1200">
                <a:solidFill>
                  <a:schemeClr val="tx2"/>
                </a:solidFill>
                <a:latin typeface="+mj-lt"/>
                <a:ea typeface="Calibri" charset="0"/>
                <a:cs typeface="Calibri" charset="0"/>
              </a:defRPr>
            </a:lvl1pPr>
            <a:lvl2pPr marL="685709"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2pPr>
            <a:lvl3pPr marL="1371417"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3pPr>
            <a:lvl4pPr marL="2057126"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4pPr>
            <a:lvl5pPr marL="2742835"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5pPr>
            <a:lvl6pPr marL="167648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9pPr>
          </a:lstStyle>
          <a:p>
            <a:pPr marL="457254" indent="-457254" algn="l" fontAlgn="base">
              <a:buFont typeface="+mj-lt"/>
              <a:buAutoNum type="arabicPeriod"/>
            </a:pPr>
            <a:r>
              <a:rPr lang="en-US" sz="2000"/>
              <a:t>An MCP is a document issued by the CA DMV that grants operating authority to Motor Carriers of Property on California highways​</a:t>
            </a:r>
          </a:p>
          <a:p>
            <a:pPr marL="457254" indent="-457254" algn="l" fontAlgn="base">
              <a:buFont typeface="+mj-lt"/>
              <a:buAutoNum type="arabicPeriod"/>
            </a:pPr>
            <a:endParaRPr lang="en-US" sz="2000" b="1"/>
          </a:p>
          <a:p>
            <a:pPr marL="457254" indent="-457254" algn="l" fontAlgn="base">
              <a:buFont typeface="+mj-lt"/>
              <a:buAutoNum type="arabicPeriod"/>
            </a:pPr>
            <a:r>
              <a:rPr lang="en-US" sz="2000"/>
              <a:t>Having an active MCP verifies the named motor carrier has met all the registration and insurance requirements</a:t>
            </a:r>
          </a:p>
          <a:p>
            <a:pPr marL="457254" indent="-457254" algn="l" fontAlgn="base">
              <a:buFont typeface="+mj-lt"/>
              <a:buAutoNum type="arabicPeriod"/>
            </a:pPr>
            <a:endParaRPr lang="en-US" sz="2000"/>
          </a:p>
          <a:p>
            <a:pPr marL="457254" indent="-457254" algn="l" fontAlgn="base">
              <a:buFont typeface="+mj-lt"/>
              <a:buAutoNum type="arabicPeriod"/>
            </a:pPr>
            <a:endParaRPr lang="en-US" sz="2000"/>
          </a:p>
          <a:p>
            <a:pPr marL="457254" indent="-457254" algn="l" fontAlgn="base">
              <a:buFont typeface="+mj-lt"/>
              <a:buAutoNum type="arabicPeriod"/>
            </a:pPr>
            <a:r>
              <a:rPr lang="en-US" sz="2000"/>
              <a:t>The MCP presents specific information regarding the motor carrier (business name, address, DOT #, CA#, etc.)</a:t>
            </a:r>
          </a:p>
          <a:p>
            <a:pPr marL="457254" indent="-457254" algn="l" fontAlgn="base">
              <a:buFont typeface="+mj-lt"/>
              <a:buAutoNum type="arabicPeriod"/>
            </a:pPr>
            <a:endParaRPr lang="en-US" sz="2000"/>
          </a:p>
          <a:p>
            <a:pPr marL="457254" indent="-457254" algn="l" fontAlgn="base">
              <a:buFont typeface="+mj-lt"/>
              <a:buAutoNum type="arabicPeriod"/>
            </a:pPr>
            <a:r>
              <a:rPr lang="en-US" sz="2000"/>
              <a:t>The MCP is only valid for one year, and must be renewed each year to remain active</a:t>
            </a:r>
            <a:endParaRPr lang="en-US" sz="2000" b="1"/>
          </a:p>
        </p:txBody>
      </p:sp>
      <p:sp>
        <p:nvSpPr>
          <p:cNvPr id="2" name="Rectangle 1">
            <a:extLst>
              <a:ext uri="{FF2B5EF4-FFF2-40B4-BE49-F238E27FC236}">
                <a16:creationId xmlns:a16="http://schemas.microsoft.com/office/drawing/2014/main" id="{1E4585FA-11DA-4128-AC7C-B64DCF2E8AF6}"/>
              </a:ext>
            </a:extLst>
          </p:cNvPr>
          <p:cNvSpPr/>
          <p:nvPr/>
        </p:nvSpPr>
        <p:spPr>
          <a:xfrm>
            <a:off x="-1586" y="3"/>
            <a:ext cx="4692074" cy="6857999"/>
          </a:xfrm>
          <a:prstGeom prst="rect">
            <a:avLst/>
          </a:prstGeom>
          <a:solidFill>
            <a:srgbClr val="5E6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9ADE"/>
              </a:solidFill>
            </a:endParaRPr>
          </a:p>
        </p:txBody>
      </p:sp>
      <p:sp>
        <p:nvSpPr>
          <p:cNvPr id="8" name="Title 1">
            <a:extLst>
              <a:ext uri="{FF2B5EF4-FFF2-40B4-BE49-F238E27FC236}">
                <a16:creationId xmlns:a16="http://schemas.microsoft.com/office/drawing/2014/main" id="{5BAE782D-8256-4CD8-A18D-7A889A425DD7}"/>
              </a:ext>
            </a:extLst>
          </p:cNvPr>
          <p:cNvSpPr txBox="1">
            <a:spLocks/>
          </p:cNvSpPr>
          <p:nvPr/>
        </p:nvSpPr>
        <p:spPr>
          <a:xfrm>
            <a:off x="524311" y="947741"/>
            <a:ext cx="4518480" cy="3018344"/>
          </a:xfrm>
          <a:prstGeom prst="rect">
            <a:avLst/>
          </a:prstGeom>
        </p:spPr>
        <p:txBody>
          <a:bodyPr vert="horz" lIns="91440" tIns="45720" rIns="91440" bIns="45720" rtlCol="0" anchor="b">
            <a:normAutofit/>
          </a:bodyPr>
          <a:lstStyle>
            <a:lvl1pPr algn="l" defTabSz="609630" rtl="0" eaLnBrk="1" latinLnBrk="0" hangingPunct="1">
              <a:spcBef>
                <a:spcPct val="0"/>
              </a:spcBef>
              <a:buNone/>
              <a:defRPr sz="6000" b="1" kern="1200">
                <a:solidFill>
                  <a:schemeClr val="accent5"/>
                </a:solidFill>
                <a:latin typeface="Corbel" charset="0"/>
                <a:ea typeface="Corbel" charset="0"/>
                <a:cs typeface="Corbel" charset="0"/>
              </a:defRPr>
            </a:lvl1pPr>
          </a:lstStyle>
          <a:p>
            <a:r>
              <a:rPr kumimoji="1" lang="en-US" altLang="ja-JP" sz="3200">
                <a:solidFill>
                  <a:schemeClr val="bg1"/>
                </a:solidFill>
              </a:rPr>
              <a:t>The ​California​ Motor ​Carrier​ Permit​ Demystified ​</a:t>
            </a:r>
            <a:endParaRPr kumimoji="1" lang="ja-JP" altLang="en-US" sz="3200">
              <a:solidFill>
                <a:schemeClr val="bg1"/>
              </a:solidFill>
            </a:endParaRPr>
          </a:p>
        </p:txBody>
      </p:sp>
      <p:sp>
        <p:nvSpPr>
          <p:cNvPr id="3" name="Rectangle 2">
            <a:extLst>
              <a:ext uri="{FF2B5EF4-FFF2-40B4-BE49-F238E27FC236}">
                <a16:creationId xmlns:a16="http://schemas.microsoft.com/office/drawing/2014/main" id="{FFD5DFDC-9645-4BC3-94BE-0D144A86701E}"/>
              </a:ext>
            </a:extLst>
          </p:cNvPr>
          <p:cNvSpPr/>
          <p:nvPr/>
        </p:nvSpPr>
        <p:spPr>
          <a:xfrm>
            <a:off x="5119063" y="1519320"/>
            <a:ext cx="499403" cy="499403"/>
          </a:xfrm>
          <a:prstGeom prst="rect">
            <a:avLst/>
          </a:prstGeom>
          <a:noFill/>
          <a:ln w="76200">
            <a:solidFill>
              <a:srgbClr val="78D0F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angle 3">
            <a:extLst>
              <a:ext uri="{FF2B5EF4-FFF2-40B4-BE49-F238E27FC236}">
                <a16:creationId xmlns:a16="http://schemas.microsoft.com/office/drawing/2014/main" id="{A2C4B7E8-4426-4819-870B-83322582EC1F}"/>
              </a:ext>
            </a:extLst>
          </p:cNvPr>
          <p:cNvSpPr/>
          <p:nvPr/>
        </p:nvSpPr>
        <p:spPr>
          <a:xfrm>
            <a:off x="5119060" y="2705693"/>
            <a:ext cx="499403" cy="499403"/>
          </a:xfrm>
          <a:prstGeom prst="rect">
            <a:avLst/>
          </a:prstGeom>
          <a:noFill/>
          <a:ln w="76200">
            <a:solidFill>
              <a:srgbClr val="78D0F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angle 4">
            <a:extLst>
              <a:ext uri="{FF2B5EF4-FFF2-40B4-BE49-F238E27FC236}">
                <a16:creationId xmlns:a16="http://schemas.microsoft.com/office/drawing/2014/main" id="{89ED5356-0FFC-4D81-9575-F49105A660FD}"/>
              </a:ext>
            </a:extLst>
          </p:cNvPr>
          <p:cNvSpPr/>
          <p:nvPr/>
        </p:nvSpPr>
        <p:spPr>
          <a:xfrm>
            <a:off x="5119060" y="3950480"/>
            <a:ext cx="499403" cy="499403"/>
          </a:xfrm>
          <a:prstGeom prst="rect">
            <a:avLst/>
          </a:prstGeom>
          <a:noFill/>
          <a:ln w="76200">
            <a:solidFill>
              <a:srgbClr val="78D0F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angle 10">
            <a:extLst>
              <a:ext uri="{FF2B5EF4-FFF2-40B4-BE49-F238E27FC236}">
                <a16:creationId xmlns:a16="http://schemas.microsoft.com/office/drawing/2014/main" id="{DC602C16-9A3F-47E0-8146-B83ED760921B}"/>
              </a:ext>
            </a:extLst>
          </p:cNvPr>
          <p:cNvSpPr/>
          <p:nvPr/>
        </p:nvSpPr>
        <p:spPr>
          <a:xfrm>
            <a:off x="5119060" y="5191149"/>
            <a:ext cx="499403" cy="499403"/>
          </a:xfrm>
          <a:prstGeom prst="rect">
            <a:avLst/>
          </a:prstGeom>
          <a:noFill/>
          <a:ln w="76200">
            <a:solidFill>
              <a:srgbClr val="78D0F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7326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
                                        <p:tgtEl>
                                          <p:spTgt spid="6">
                                            <p:txEl>
                                              <p:pRg st="2" end="2"/>
                                            </p:txEl>
                                          </p:spTgt>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wipe(left)">
                                      <p:cBhvr>
                                        <p:cTn id="20" dur="500"/>
                                        <p:tgtEl>
                                          <p:spTgt spid="6">
                                            <p:txEl>
                                              <p:pRg st="5" end="5"/>
                                            </p:txEl>
                                          </p:spTgt>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wipe(left)">
                                      <p:cBhvr>
                                        <p:cTn id="2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D5C6302-F89F-400E-9FE4-9B10FE557F7C}"/>
              </a:ext>
            </a:extLst>
          </p:cNvPr>
          <p:cNvSpPr txBox="1">
            <a:spLocks/>
          </p:cNvSpPr>
          <p:nvPr/>
        </p:nvSpPr>
        <p:spPr>
          <a:xfrm>
            <a:off x="5216382" y="-1681256"/>
            <a:ext cx="6567056" cy="7574204"/>
          </a:xfrm>
          <a:prstGeom prst="rect">
            <a:avLst/>
          </a:prstGeom>
        </p:spPr>
        <p:txBody>
          <a:bodyPr anchor="b">
            <a:noAutofit/>
          </a:bodyPr>
          <a:lstStyle>
            <a:lvl1pPr marL="0" indent="0" algn="ctr" defTabSz="609630" rtl="0" eaLnBrk="1" latinLnBrk="0" hangingPunct="1">
              <a:lnSpc>
                <a:spcPct val="100000"/>
              </a:lnSpc>
              <a:spcBef>
                <a:spcPts val="0"/>
              </a:spcBef>
              <a:buClr>
                <a:schemeClr val="accent1"/>
              </a:buClr>
              <a:buFontTx/>
              <a:buNone/>
              <a:defRPr sz="2800" kern="1200">
                <a:solidFill>
                  <a:schemeClr val="tx2"/>
                </a:solidFill>
                <a:latin typeface="+mj-lt"/>
                <a:ea typeface="Calibri" charset="0"/>
                <a:cs typeface="Calibri" charset="0"/>
              </a:defRPr>
            </a:lvl1pPr>
            <a:lvl2pPr marL="685709"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2pPr>
            <a:lvl3pPr marL="1371417"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3pPr>
            <a:lvl4pPr marL="2057126"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4pPr>
            <a:lvl5pPr marL="2742835" indent="0" algn="l" defTabSz="609630" rtl="0" eaLnBrk="1" latinLnBrk="0" hangingPunct="1">
              <a:spcBef>
                <a:spcPct val="20000"/>
              </a:spcBef>
              <a:buClr>
                <a:schemeClr val="accent1"/>
              </a:buClr>
              <a:buFont typeface="Arial" panose="020B0604020202020204" pitchFamily="34" charset="0"/>
              <a:buNone/>
              <a:defRPr sz="1800" kern="1200">
                <a:solidFill>
                  <a:schemeClr val="tx1"/>
                </a:solidFill>
                <a:latin typeface="Calibri" charset="0"/>
                <a:ea typeface="Calibri" charset="0"/>
                <a:cs typeface="Calibri" charset="0"/>
              </a:defRPr>
            </a:lvl5pPr>
            <a:lvl6pPr marL="167648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9pPr>
          </a:lstStyle>
          <a:p>
            <a:pPr marL="457254" indent="-457254" algn="l" fontAlgn="base">
              <a:buFont typeface="+mj-lt"/>
              <a:buAutoNum type="arabicPeriod"/>
            </a:pPr>
            <a:r>
              <a:rPr lang="en-US" sz="2000" dirty="0"/>
              <a:t>Any person operating a vehicle with a Gross Vehicle Weight of 10,001 pounds or more</a:t>
            </a:r>
          </a:p>
          <a:p>
            <a:pPr marL="457254" indent="-457254" algn="l" fontAlgn="base">
              <a:buFont typeface="+mj-lt"/>
              <a:buAutoNum type="arabicPeriod"/>
            </a:pPr>
            <a:endParaRPr lang="en-US" sz="2000" dirty="0"/>
          </a:p>
          <a:p>
            <a:pPr marL="457254" indent="-457254" algn="l" fontAlgn="base">
              <a:buFont typeface="+mj-lt"/>
              <a:buAutoNum type="arabicPeriod"/>
            </a:pPr>
            <a:endParaRPr lang="en-US" sz="2000" dirty="0"/>
          </a:p>
          <a:p>
            <a:pPr marL="457254" indent="-457254" algn="l" fontAlgn="base">
              <a:buFont typeface="+mj-lt"/>
              <a:buAutoNum type="arabicPeriod"/>
            </a:pPr>
            <a:r>
              <a:rPr lang="en-US" sz="2000" dirty="0"/>
              <a:t>Any person transporting hazardous materials</a:t>
            </a:r>
          </a:p>
          <a:p>
            <a:pPr marL="457254" indent="-457254" algn="l" fontAlgn="base">
              <a:buFont typeface="+mj-lt"/>
              <a:buAutoNum type="arabicPeriod"/>
            </a:pPr>
            <a:endParaRPr lang="en-US" sz="2000" dirty="0"/>
          </a:p>
          <a:p>
            <a:pPr marL="457254" indent="-457254" algn="l" fontAlgn="base">
              <a:buFont typeface="+mj-lt"/>
              <a:buAutoNum type="arabicPeriod"/>
            </a:pPr>
            <a:endParaRPr lang="en-US" sz="2000" dirty="0"/>
          </a:p>
          <a:p>
            <a:pPr marL="457254" indent="-457254" algn="l" fontAlgn="base">
              <a:buFont typeface="+mj-lt"/>
              <a:buAutoNum type="arabicPeriod"/>
            </a:pPr>
            <a:endParaRPr lang="en-US" sz="2000" dirty="0"/>
          </a:p>
          <a:p>
            <a:pPr marL="457254" indent="-457254" algn="l" fontAlgn="base">
              <a:buFont typeface="+mj-lt"/>
              <a:buAutoNum type="arabicPeriod"/>
            </a:pPr>
            <a:r>
              <a:rPr lang="en-US" sz="2000" dirty="0"/>
              <a:t>Any person with combined equipment (trucks, trailers, dollies, etc.) that exceed 40 feet when coupled together</a:t>
            </a:r>
          </a:p>
          <a:p>
            <a:pPr marL="457254" indent="-457254" algn="l" fontAlgn="base">
              <a:buFont typeface="+mj-lt"/>
              <a:buAutoNum type="arabicPeriod"/>
            </a:pPr>
            <a:endParaRPr lang="en-US" sz="2000" dirty="0"/>
          </a:p>
          <a:p>
            <a:pPr marL="457254" indent="-457254" algn="l" fontAlgn="base">
              <a:buFont typeface="+mj-lt"/>
              <a:buAutoNum type="arabicPeriod"/>
            </a:pPr>
            <a:endParaRPr lang="en-US" sz="2000" dirty="0"/>
          </a:p>
          <a:p>
            <a:pPr marL="457254" indent="-457254" algn="l" fontAlgn="base">
              <a:buFont typeface="+mj-lt"/>
              <a:buAutoNum type="arabicPeriod"/>
            </a:pPr>
            <a:r>
              <a:rPr lang="en-US" sz="2000" dirty="0"/>
              <a:t>Any person operating a vehicle that requires a Commercial Drivers license</a:t>
            </a:r>
          </a:p>
          <a:p>
            <a:pPr marL="457254" indent="-457254" algn="l" fontAlgn="base">
              <a:buFont typeface="Courier New" panose="02070309020205020404" pitchFamily="49" charset="0"/>
              <a:buChar char="o"/>
            </a:pPr>
            <a:endParaRPr lang="en-US" sz="2000" dirty="0"/>
          </a:p>
        </p:txBody>
      </p:sp>
      <p:sp>
        <p:nvSpPr>
          <p:cNvPr id="2" name="Rectangle 1">
            <a:extLst>
              <a:ext uri="{FF2B5EF4-FFF2-40B4-BE49-F238E27FC236}">
                <a16:creationId xmlns:a16="http://schemas.microsoft.com/office/drawing/2014/main" id="{1E4585FA-11DA-4128-AC7C-B64DCF2E8AF6}"/>
              </a:ext>
            </a:extLst>
          </p:cNvPr>
          <p:cNvSpPr/>
          <p:nvPr/>
        </p:nvSpPr>
        <p:spPr>
          <a:xfrm>
            <a:off x="-1586" y="3"/>
            <a:ext cx="4692074" cy="6857999"/>
          </a:xfrm>
          <a:prstGeom prst="rect">
            <a:avLst/>
          </a:prstGeom>
          <a:solidFill>
            <a:srgbClr val="009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9ADE"/>
              </a:solidFill>
            </a:endParaRPr>
          </a:p>
        </p:txBody>
      </p:sp>
      <p:sp>
        <p:nvSpPr>
          <p:cNvPr id="8" name="Title 1">
            <a:extLst>
              <a:ext uri="{FF2B5EF4-FFF2-40B4-BE49-F238E27FC236}">
                <a16:creationId xmlns:a16="http://schemas.microsoft.com/office/drawing/2014/main" id="{5BAE782D-8256-4CD8-A18D-7A889A425DD7}"/>
              </a:ext>
            </a:extLst>
          </p:cNvPr>
          <p:cNvSpPr txBox="1">
            <a:spLocks/>
          </p:cNvSpPr>
          <p:nvPr/>
        </p:nvSpPr>
        <p:spPr>
          <a:xfrm>
            <a:off x="524311" y="947741"/>
            <a:ext cx="4518480" cy="3018344"/>
          </a:xfrm>
          <a:prstGeom prst="rect">
            <a:avLst/>
          </a:prstGeom>
        </p:spPr>
        <p:txBody>
          <a:bodyPr vert="horz" lIns="91440" tIns="45720" rIns="91440" bIns="45720" rtlCol="0" anchor="b">
            <a:normAutofit/>
          </a:bodyPr>
          <a:lstStyle>
            <a:lvl1pPr algn="l" defTabSz="609630" rtl="0" eaLnBrk="1" latinLnBrk="0" hangingPunct="1">
              <a:spcBef>
                <a:spcPct val="0"/>
              </a:spcBef>
              <a:buNone/>
              <a:defRPr sz="6000" b="1" kern="1200">
                <a:solidFill>
                  <a:schemeClr val="accent5"/>
                </a:solidFill>
                <a:latin typeface="Corbel" charset="0"/>
                <a:ea typeface="Corbel" charset="0"/>
                <a:cs typeface="Corbel" charset="0"/>
              </a:defRPr>
            </a:lvl1pPr>
          </a:lstStyle>
          <a:p>
            <a:r>
              <a:rPr kumimoji="1" lang="en-US" altLang="ja-JP" sz="3200">
                <a:solidFill>
                  <a:schemeClr val="bg1"/>
                </a:solidFill>
              </a:rPr>
              <a:t>Who is ​required to obtain a​ California​ Motor​ Carrier​ Permit?​​</a:t>
            </a:r>
            <a:endParaRPr kumimoji="1" lang="ja-JP" altLang="en-US" sz="3200">
              <a:solidFill>
                <a:schemeClr val="bg1"/>
              </a:solidFill>
            </a:endParaRPr>
          </a:p>
        </p:txBody>
      </p:sp>
      <p:sp>
        <p:nvSpPr>
          <p:cNvPr id="9" name="Rectangle 8">
            <a:extLst>
              <a:ext uri="{FF2B5EF4-FFF2-40B4-BE49-F238E27FC236}">
                <a16:creationId xmlns:a16="http://schemas.microsoft.com/office/drawing/2014/main" id="{C0417724-E9A1-407F-B3C2-CFB1BED0F4F3}"/>
              </a:ext>
            </a:extLst>
          </p:cNvPr>
          <p:cNvSpPr/>
          <p:nvPr/>
        </p:nvSpPr>
        <p:spPr>
          <a:xfrm>
            <a:off x="5119060" y="1218731"/>
            <a:ext cx="499403" cy="499403"/>
          </a:xfrm>
          <a:prstGeom prst="rect">
            <a:avLst/>
          </a:prstGeom>
          <a:noFill/>
          <a:ln w="76200">
            <a:solidFill>
              <a:srgbClr val="B3BBC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angle 9">
            <a:extLst>
              <a:ext uri="{FF2B5EF4-FFF2-40B4-BE49-F238E27FC236}">
                <a16:creationId xmlns:a16="http://schemas.microsoft.com/office/drawing/2014/main" id="{6CF0BB59-24DB-4F82-BE11-F58BB920E4A7}"/>
              </a:ext>
            </a:extLst>
          </p:cNvPr>
          <p:cNvSpPr/>
          <p:nvPr/>
        </p:nvSpPr>
        <p:spPr>
          <a:xfrm>
            <a:off x="5119060" y="2414049"/>
            <a:ext cx="499403" cy="499403"/>
          </a:xfrm>
          <a:prstGeom prst="rect">
            <a:avLst/>
          </a:prstGeom>
          <a:noFill/>
          <a:ln w="76200">
            <a:solidFill>
              <a:srgbClr val="B3BBC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5E6675"/>
              </a:solidFill>
            </a:endParaRPr>
          </a:p>
        </p:txBody>
      </p:sp>
      <p:sp>
        <p:nvSpPr>
          <p:cNvPr id="11" name="Rectangle 10">
            <a:extLst>
              <a:ext uri="{FF2B5EF4-FFF2-40B4-BE49-F238E27FC236}">
                <a16:creationId xmlns:a16="http://schemas.microsoft.com/office/drawing/2014/main" id="{E0E72F2E-0E25-4B46-9A2C-5D6A1684491C}"/>
              </a:ext>
            </a:extLst>
          </p:cNvPr>
          <p:cNvSpPr/>
          <p:nvPr/>
        </p:nvSpPr>
        <p:spPr>
          <a:xfrm>
            <a:off x="5119060" y="3646142"/>
            <a:ext cx="499403" cy="499403"/>
          </a:xfrm>
          <a:prstGeom prst="rect">
            <a:avLst/>
          </a:prstGeom>
          <a:noFill/>
          <a:ln w="76200">
            <a:solidFill>
              <a:srgbClr val="B3BBC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5E6675"/>
              </a:solidFill>
            </a:endParaRPr>
          </a:p>
        </p:txBody>
      </p:sp>
      <p:sp>
        <p:nvSpPr>
          <p:cNvPr id="3" name="Rectangle 2">
            <a:extLst>
              <a:ext uri="{FF2B5EF4-FFF2-40B4-BE49-F238E27FC236}">
                <a16:creationId xmlns:a16="http://schemas.microsoft.com/office/drawing/2014/main" id="{BEDA63C1-185A-4DDD-B032-E40D52FC5D81}"/>
              </a:ext>
            </a:extLst>
          </p:cNvPr>
          <p:cNvSpPr/>
          <p:nvPr/>
        </p:nvSpPr>
        <p:spPr>
          <a:xfrm>
            <a:off x="5119060" y="4890164"/>
            <a:ext cx="499403" cy="499403"/>
          </a:xfrm>
          <a:prstGeom prst="rect">
            <a:avLst/>
          </a:prstGeom>
          <a:noFill/>
          <a:ln w="76200">
            <a:solidFill>
              <a:srgbClr val="B3BBC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5E6675"/>
              </a:solidFill>
            </a:endParaRPr>
          </a:p>
        </p:txBody>
      </p:sp>
    </p:spTree>
    <p:extLst>
      <p:ext uri="{BB962C8B-B14F-4D97-AF65-F5344CB8AC3E}">
        <p14:creationId xmlns:p14="http://schemas.microsoft.com/office/powerpoint/2010/main" val="291275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2500"/>
                            </p:stCondLst>
                            <p:childTnLst>
                              <p:par>
                                <p:cTn id="14" presetID="22" presetClass="entr" presetSubtype="8" fill="hold" grpId="0" nodeType="after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wipe(left)">
                                      <p:cBhvr>
                                        <p:cTn id="20" dur="500"/>
                                        <p:tgtEl>
                                          <p:spTgt spid="6">
                                            <p:txEl>
                                              <p:pRg st="7" end="7"/>
                                            </p:txEl>
                                          </p:spTgt>
                                        </p:tgtEl>
                                      </p:cBhvr>
                                    </p:animEffect>
                                  </p:childTnLst>
                                </p:cTn>
                              </p:par>
                            </p:childTnLst>
                          </p:cTn>
                        </p:par>
                        <p:par>
                          <p:cTn id="21" fill="hold">
                            <p:stCondLst>
                              <p:cond delay="3500"/>
                            </p:stCondLst>
                            <p:childTnLst>
                              <p:par>
                                <p:cTn id="22" presetID="22" presetClass="entr" presetSubtype="8" fill="hold" grpId="0" nodeType="afterEffect">
                                  <p:stCondLst>
                                    <p:cond delay="0"/>
                                  </p:stCondLst>
                                  <p:childTnLst>
                                    <p:set>
                                      <p:cBhvr>
                                        <p:cTn id="23" dur="1" fill="hold">
                                          <p:stCondLst>
                                            <p:cond delay="0"/>
                                          </p:stCondLst>
                                        </p:cTn>
                                        <p:tgtEl>
                                          <p:spTgt spid="6">
                                            <p:txEl>
                                              <p:pRg st="10" end="10"/>
                                            </p:txEl>
                                          </p:spTgt>
                                        </p:tgtEl>
                                        <p:attrNameLst>
                                          <p:attrName>style.visibility</p:attrName>
                                        </p:attrNameLst>
                                      </p:cBhvr>
                                      <p:to>
                                        <p:strVal val="visible"/>
                                      </p:to>
                                    </p:set>
                                    <p:animEffect transition="in" filter="wipe(left)">
                                      <p:cBhvr>
                                        <p:cTn id="24"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889E-979D-4F98-BC5E-FF543664171F}"/>
              </a:ext>
            </a:extLst>
          </p:cNvPr>
          <p:cNvSpPr>
            <a:spLocks noGrp="1"/>
          </p:cNvSpPr>
          <p:nvPr>
            <p:ph type="title"/>
          </p:nvPr>
        </p:nvSpPr>
        <p:spPr>
          <a:xfrm>
            <a:off x="608014" y="2477237"/>
            <a:ext cx="10972800" cy="1142999"/>
          </a:xfrm>
        </p:spPr>
        <p:txBody>
          <a:bodyPr>
            <a:normAutofit fontScale="90000"/>
          </a:bodyPr>
          <a:lstStyle/>
          <a:p>
            <a:br>
              <a:rPr lang="en-US" dirty="0"/>
            </a:br>
            <a:r>
              <a:rPr lang="en-US" dirty="0">
                <a:solidFill>
                  <a:srgbClr val="1DB075"/>
                </a:solidFill>
              </a:rPr>
              <a:t>MCP, Federal Operating Authority, or both?​</a:t>
            </a:r>
            <a:endParaRPr lang="es-MX" dirty="0">
              <a:solidFill>
                <a:srgbClr val="1DB075"/>
              </a:solidFill>
            </a:endParaRPr>
          </a:p>
        </p:txBody>
      </p:sp>
    </p:spTree>
    <p:extLst>
      <p:ext uri="{BB962C8B-B14F-4D97-AF65-F5344CB8AC3E}">
        <p14:creationId xmlns:p14="http://schemas.microsoft.com/office/powerpoint/2010/main" val="350245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271C-7722-4F63-9106-00BAE6AEE136}"/>
              </a:ext>
            </a:extLst>
          </p:cNvPr>
          <p:cNvSpPr>
            <a:spLocks noGrp="1"/>
          </p:cNvSpPr>
          <p:nvPr>
            <p:ph type="title"/>
          </p:nvPr>
        </p:nvSpPr>
        <p:spPr>
          <a:xfrm>
            <a:off x="543359" y="-270305"/>
            <a:ext cx="11647056" cy="1142999"/>
          </a:xfrm>
        </p:spPr>
        <p:txBody>
          <a:bodyPr>
            <a:noAutofit/>
          </a:bodyPr>
          <a:lstStyle/>
          <a:p>
            <a:br>
              <a:rPr lang="en-US" sz="3600">
                <a:solidFill>
                  <a:srgbClr val="009ADE"/>
                </a:solidFill>
              </a:rPr>
            </a:br>
            <a:r>
              <a:rPr lang="en-US" sz="3600">
                <a:solidFill>
                  <a:srgbClr val="009ADE"/>
                </a:solidFill>
              </a:rPr>
              <a:t>IC Relationship Models in Transportation – Who is who?​​</a:t>
            </a:r>
            <a:endParaRPr lang="es-MX" sz="3600">
              <a:solidFill>
                <a:srgbClr val="009ADE"/>
              </a:solidFill>
            </a:endParaRPr>
          </a:p>
        </p:txBody>
      </p:sp>
      <p:graphicFrame>
        <p:nvGraphicFramePr>
          <p:cNvPr id="5" name="Diagram 4">
            <a:extLst>
              <a:ext uri="{FF2B5EF4-FFF2-40B4-BE49-F238E27FC236}">
                <a16:creationId xmlns:a16="http://schemas.microsoft.com/office/drawing/2014/main" id="{DEA45C93-66BA-4825-9C62-BFE23059CDD0}"/>
              </a:ext>
            </a:extLst>
          </p:cNvPr>
          <p:cNvGraphicFramePr/>
          <p:nvPr>
            <p:extLst>
              <p:ext uri="{D42A27DB-BD31-4B8C-83A1-F6EECF244321}">
                <p14:modId xmlns:p14="http://schemas.microsoft.com/office/powerpoint/2010/main" val="605462021"/>
              </p:ext>
            </p:extLst>
          </p:nvPr>
        </p:nvGraphicFramePr>
        <p:xfrm>
          <a:off x="873262" y="1107519"/>
          <a:ext cx="10414388" cy="4677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ular Callout 6">
            <a:extLst>
              <a:ext uri="{FF2B5EF4-FFF2-40B4-BE49-F238E27FC236}">
                <a16:creationId xmlns:a16="http://schemas.microsoft.com/office/drawing/2014/main" id="{F9D6BCA8-B0C2-4548-96B9-4F707044430A}"/>
              </a:ext>
            </a:extLst>
          </p:cNvPr>
          <p:cNvSpPr/>
          <p:nvPr/>
        </p:nvSpPr>
        <p:spPr>
          <a:xfrm>
            <a:off x="6350354" y="1497983"/>
            <a:ext cx="3466809" cy="1768734"/>
          </a:xfrm>
          <a:prstGeom prst="wedgeRoundRectCallout">
            <a:avLst>
              <a:gd name="adj1" fmla="val -88253"/>
              <a:gd name="adj2" fmla="val -61611"/>
              <a:gd name="adj3" fmla="val 1666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21" indent="-228621">
              <a:buFont typeface="Arial" panose="020B0604020202020204" pitchFamily="34" charset="0"/>
              <a:buChar char="•"/>
            </a:pPr>
            <a:r>
              <a:rPr lang="en-US" sz="1334" b="1"/>
              <a:t>&lt;10,000 </a:t>
            </a:r>
            <a:r>
              <a:rPr lang="en-US" sz="1334" b="1" err="1"/>
              <a:t>lbs</a:t>
            </a:r>
            <a:r>
              <a:rPr lang="en-US" sz="1334" b="1"/>
              <a:t> GVWR </a:t>
            </a:r>
            <a:r>
              <a:rPr lang="en-US" sz="1334" b="1" i="1" u="sng">
                <a:solidFill>
                  <a:srgbClr val="00B0F0"/>
                </a:solidFill>
              </a:rPr>
              <a:t>MOST COMMON</a:t>
            </a:r>
          </a:p>
          <a:p>
            <a:pPr marL="228621" indent="-228621">
              <a:buFont typeface="Arial" panose="020B0604020202020204" pitchFamily="34" charset="0"/>
              <a:buChar char="•"/>
            </a:pPr>
            <a:r>
              <a:rPr lang="en-US" sz="1334" b="1"/>
              <a:t>10,001–26,000 </a:t>
            </a:r>
            <a:r>
              <a:rPr lang="en-US" sz="1334" b="1" err="1"/>
              <a:t>lbs</a:t>
            </a:r>
            <a:r>
              <a:rPr lang="en-US" sz="1334" b="1"/>
              <a:t> GVWR</a:t>
            </a:r>
          </a:p>
          <a:p>
            <a:pPr marL="838250" lvl="1" indent="-228621">
              <a:buFont typeface="Arial" panose="020B0604020202020204" pitchFamily="34" charset="0"/>
              <a:buChar char="•"/>
            </a:pPr>
            <a:r>
              <a:rPr lang="en-US" sz="1334" b="1"/>
              <a:t>Triggers USDOT safety reg compliance requirement if interstate or required by state</a:t>
            </a:r>
          </a:p>
          <a:p>
            <a:endParaRPr lang="en-US" sz="1334" b="1"/>
          </a:p>
        </p:txBody>
      </p:sp>
    </p:spTree>
    <p:extLst>
      <p:ext uri="{BB962C8B-B14F-4D97-AF65-F5344CB8AC3E}">
        <p14:creationId xmlns:p14="http://schemas.microsoft.com/office/powerpoint/2010/main" val="322947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05A9CBAB-5D5B-0941-ADF9-19F09B452114}"/>
                                            </p:graphicEl>
                                          </p:spTgt>
                                        </p:tgtEl>
                                        <p:attrNameLst>
                                          <p:attrName>style.visibility</p:attrName>
                                        </p:attrNameLst>
                                      </p:cBhvr>
                                      <p:to>
                                        <p:strVal val="visible"/>
                                      </p:to>
                                    </p:set>
                                    <p:anim calcmode="lin" valueType="num">
                                      <p:cBhvr additive="base">
                                        <p:cTn id="13" dur="500" fill="hold"/>
                                        <p:tgtEl>
                                          <p:spTgt spid="5">
                                            <p:graphicEl>
                                              <a:dgm id="{05A9CBAB-5D5B-0941-ADF9-19F09B45211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05A9CBAB-5D5B-0941-ADF9-19F09B452114}"/>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CFAF229B-889E-E144-8BD3-0B24B59E0C30}"/>
                                            </p:graphicEl>
                                          </p:spTgt>
                                        </p:tgtEl>
                                        <p:attrNameLst>
                                          <p:attrName>style.visibility</p:attrName>
                                        </p:attrNameLst>
                                      </p:cBhvr>
                                      <p:to>
                                        <p:strVal val="visible"/>
                                      </p:to>
                                    </p:set>
                                    <p:anim calcmode="lin" valueType="num">
                                      <p:cBhvr additive="base">
                                        <p:cTn id="17" dur="500" fill="hold"/>
                                        <p:tgtEl>
                                          <p:spTgt spid="5">
                                            <p:graphicEl>
                                              <a:dgm id="{CFAF229B-889E-E144-8BD3-0B24B59E0C30}"/>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CFAF229B-889E-E144-8BD3-0B24B59E0C30}"/>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2" presetClass="entr" presetSubtype="4" fill="hold" grpId="0" nodeType="withEffect">
                                  <p:stCondLst>
                                    <p:cond delay="0"/>
                                  </p:stCondLst>
                                  <p:childTnLst>
                                    <p:set>
                                      <p:cBhvr>
                                        <p:cTn id="31" dur="1" fill="hold">
                                          <p:stCondLst>
                                            <p:cond delay="0"/>
                                          </p:stCondLst>
                                        </p:cTn>
                                        <p:tgtEl>
                                          <p:spTgt spid="5">
                                            <p:graphicEl>
                                              <a:dgm id="{46D6875B-F8A0-5143-B051-C037C49D33A4}"/>
                                            </p:graphicEl>
                                          </p:spTgt>
                                        </p:tgtEl>
                                        <p:attrNameLst>
                                          <p:attrName>style.visibility</p:attrName>
                                        </p:attrNameLst>
                                      </p:cBhvr>
                                      <p:to>
                                        <p:strVal val="visible"/>
                                      </p:to>
                                    </p:set>
                                    <p:anim calcmode="lin" valueType="num">
                                      <p:cBhvr additive="base">
                                        <p:cTn id="32" dur="500" fill="hold"/>
                                        <p:tgtEl>
                                          <p:spTgt spid="5">
                                            <p:graphicEl>
                                              <a:dgm id="{46D6875B-F8A0-5143-B051-C037C49D33A4}"/>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graphicEl>
                                              <a:dgm id="{46D6875B-F8A0-5143-B051-C037C49D33A4}"/>
                                            </p:graphic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
                                            <p:graphicEl>
                                              <a:dgm id="{181EFACC-D51A-8F44-B3E1-899B4C41AA8F}"/>
                                            </p:graphicEl>
                                          </p:spTgt>
                                        </p:tgtEl>
                                        <p:attrNameLst>
                                          <p:attrName>style.visibility</p:attrName>
                                        </p:attrNameLst>
                                      </p:cBhvr>
                                      <p:to>
                                        <p:strVal val="visible"/>
                                      </p:to>
                                    </p:set>
                                    <p:anim calcmode="lin" valueType="num">
                                      <p:cBhvr additive="base">
                                        <p:cTn id="36" dur="500" fill="hold"/>
                                        <p:tgtEl>
                                          <p:spTgt spid="5">
                                            <p:graphicEl>
                                              <a:dgm id="{181EFACC-D51A-8F44-B3E1-899B4C41AA8F}"/>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graphicEl>
                                              <a:dgm id="{181EFACC-D51A-8F44-B3E1-899B4C41AA8F}"/>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graphicEl>
                                              <a:dgm id="{DC22A5CE-E2BF-C64C-8CD9-914E9068B25C}"/>
                                            </p:graphicEl>
                                          </p:spTgt>
                                        </p:tgtEl>
                                        <p:attrNameLst>
                                          <p:attrName>style.visibility</p:attrName>
                                        </p:attrNameLst>
                                      </p:cBhvr>
                                      <p:to>
                                        <p:strVal val="visible"/>
                                      </p:to>
                                    </p:set>
                                    <p:anim calcmode="lin" valueType="num">
                                      <p:cBhvr additive="base">
                                        <p:cTn id="42" dur="500" fill="hold"/>
                                        <p:tgtEl>
                                          <p:spTgt spid="5">
                                            <p:graphicEl>
                                              <a:dgm id="{DC22A5CE-E2BF-C64C-8CD9-914E9068B25C}"/>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graphicEl>
                                              <a:dgm id="{DC22A5CE-E2BF-C64C-8CD9-914E9068B25C}"/>
                                            </p:graphic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5">
                                            <p:graphicEl>
                                              <a:dgm id="{D036846F-A0E2-4D4F-900C-C2EE2EE57930}"/>
                                            </p:graphicEl>
                                          </p:spTgt>
                                        </p:tgtEl>
                                        <p:attrNameLst>
                                          <p:attrName>style.visibility</p:attrName>
                                        </p:attrNameLst>
                                      </p:cBhvr>
                                      <p:to>
                                        <p:strVal val="visible"/>
                                      </p:to>
                                    </p:set>
                                    <p:anim calcmode="lin" valueType="num">
                                      <p:cBhvr additive="base">
                                        <p:cTn id="46" dur="500" fill="hold"/>
                                        <p:tgtEl>
                                          <p:spTgt spid="5">
                                            <p:graphicEl>
                                              <a:dgm id="{D036846F-A0E2-4D4F-900C-C2EE2EE57930}"/>
                                            </p:graphic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graphicEl>
                                              <a:dgm id="{D036846F-A0E2-4D4F-900C-C2EE2EE57930}"/>
                                            </p:graphic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
                                            <p:graphicEl>
                                              <a:dgm id="{1F4E84EB-6A35-C049-9202-6C5A87B245DB}"/>
                                            </p:graphicEl>
                                          </p:spTgt>
                                        </p:tgtEl>
                                        <p:attrNameLst>
                                          <p:attrName>style.visibility</p:attrName>
                                        </p:attrNameLst>
                                      </p:cBhvr>
                                      <p:to>
                                        <p:strVal val="visible"/>
                                      </p:to>
                                    </p:set>
                                    <p:anim calcmode="lin" valueType="num">
                                      <p:cBhvr additive="base">
                                        <p:cTn id="52" dur="500" fill="hold"/>
                                        <p:tgtEl>
                                          <p:spTgt spid="5">
                                            <p:graphicEl>
                                              <a:dgm id="{1F4E84EB-6A35-C049-9202-6C5A87B245DB}"/>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graphicEl>
                                              <a:dgm id="{1F4E84EB-6A35-C049-9202-6C5A87B245DB}"/>
                                            </p:graphic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5">
                                            <p:graphicEl>
                                              <a:dgm id="{9420A12E-160D-0345-8796-2C3AB292E224}"/>
                                            </p:graphicEl>
                                          </p:spTgt>
                                        </p:tgtEl>
                                        <p:attrNameLst>
                                          <p:attrName>style.visibility</p:attrName>
                                        </p:attrNameLst>
                                      </p:cBhvr>
                                      <p:to>
                                        <p:strVal val="visible"/>
                                      </p:to>
                                    </p:set>
                                    <p:anim calcmode="lin" valueType="num">
                                      <p:cBhvr additive="base">
                                        <p:cTn id="56" dur="500" fill="hold"/>
                                        <p:tgtEl>
                                          <p:spTgt spid="5">
                                            <p:graphicEl>
                                              <a:dgm id="{9420A12E-160D-0345-8796-2C3AB292E224}"/>
                                            </p:graphic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graphicEl>
                                              <a:dgm id="{9420A12E-160D-0345-8796-2C3AB292E224}"/>
                                            </p:graphic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
                                            <p:graphicEl>
                                              <a:dgm id="{B4A4CDE7-7760-F646-8AA6-E5B497E623F3}"/>
                                            </p:graphicEl>
                                          </p:spTgt>
                                        </p:tgtEl>
                                        <p:attrNameLst>
                                          <p:attrName>style.visibility</p:attrName>
                                        </p:attrNameLst>
                                      </p:cBhvr>
                                      <p:to>
                                        <p:strVal val="visible"/>
                                      </p:to>
                                    </p:set>
                                    <p:anim calcmode="lin" valueType="num">
                                      <p:cBhvr additive="base">
                                        <p:cTn id="62" dur="500" fill="hold"/>
                                        <p:tgtEl>
                                          <p:spTgt spid="5">
                                            <p:graphicEl>
                                              <a:dgm id="{B4A4CDE7-7760-F646-8AA6-E5B497E623F3}"/>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graphicEl>
                                              <a:dgm id="{B4A4CDE7-7760-F646-8AA6-E5B497E623F3}"/>
                                            </p:graphicEl>
                                          </p:spTgt>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
                                            <p:graphicEl>
                                              <a:dgm id="{1465D913-5037-ED4D-B00C-674EE1D21F87}"/>
                                            </p:graphicEl>
                                          </p:spTgt>
                                        </p:tgtEl>
                                        <p:attrNameLst>
                                          <p:attrName>style.visibility</p:attrName>
                                        </p:attrNameLst>
                                      </p:cBhvr>
                                      <p:to>
                                        <p:strVal val="visible"/>
                                      </p:to>
                                    </p:set>
                                    <p:anim calcmode="lin" valueType="num">
                                      <p:cBhvr additive="base">
                                        <p:cTn id="66" dur="500" fill="hold"/>
                                        <p:tgtEl>
                                          <p:spTgt spid="5">
                                            <p:graphicEl>
                                              <a:dgm id="{1465D913-5037-ED4D-B00C-674EE1D21F87}"/>
                                            </p:graphicEl>
                                          </p:spTgt>
                                        </p:tgtEl>
                                        <p:attrNameLst>
                                          <p:attrName>ppt_x</p:attrName>
                                        </p:attrNameLst>
                                      </p:cBhvr>
                                      <p:tavLst>
                                        <p:tav tm="0">
                                          <p:val>
                                            <p:strVal val="#ppt_x"/>
                                          </p:val>
                                        </p:tav>
                                        <p:tav tm="100000">
                                          <p:val>
                                            <p:strVal val="#ppt_x"/>
                                          </p:val>
                                        </p:tav>
                                      </p:tavLst>
                                    </p:anim>
                                    <p:anim calcmode="lin" valueType="num">
                                      <p:cBhvr additive="base">
                                        <p:cTn id="67" dur="500" fill="hold"/>
                                        <p:tgtEl>
                                          <p:spTgt spid="5">
                                            <p:graphicEl>
                                              <a:dgm id="{1465D913-5037-ED4D-B00C-674EE1D21F87}"/>
                                            </p:graphic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
                                            <p:graphicEl>
                                              <a:dgm id="{71D9EDE0-9526-BA41-9C52-8E1977863C98}"/>
                                            </p:graphicEl>
                                          </p:spTgt>
                                        </p:tgtEl>
                                        <p:attrNameLst>
                                          <p:attrName>style.visibility</p:attrName>
                                        </p:attrNameLst>
                                      </p:cBhvr>
                                      <p:to>
                                        <p:strVal val="visible"/>
                                      </p:to>
                                    </p:set>
                                    <p:anim calcmode="lin" valueType="num">
                                      <p:cBhvr additive="base">
                                        <p:cTn id="72" dur="500" fill="hold"/>
                                        <p:tgtEl>
                                          <p:spTgt spid="5">
                                            <p:graphicEl>
                                              <a:dgm id="{71D9EDE0-9526-BA41-9C52-8E1977863C98}"/>
                                            </p:graphic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graphicEl>
                                              <a:dgm id="{71D9EDE0-9526-BA41-9C52-8E1977863C98}"/>
                                            </p:graphicEl>
                                          </p:spTgt>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5">
                                            <p:graphicEl>
                                              <a:dgm id="{D7421B0E-9D5B-F146-BCE6-B470599C9BDF}"/>
                                            </p:graphicEl>
                                          </p:spTgt>
                                        </p:tgtEl>
                                        <p:attrNameLst>
                                          <p:attrName>style.visibility</p:attrName>
                                        </p:attrNameLst>
                                      </p:cBhvr>
                                      <p:to>
                                        <p:strVal val="visible"/>
                                      </p:to>
                                    </p:set>
                                    <p:anim calcmode="lin" valueType="num">
                                      <p:cBhvr additive="base">
                                        <p:cTn id="76" dur="500" fill="hold"/>
                                        <p:tgtEl>
                                          <p:spTgt spid="5">
                                            <p:graphicEl>
                                              <a:dgm id="{D7421B0E-9D5B-F146-BCE6-B470599C9BDF}"/>
                                            </p:graphicEl>
                                          </p:spTgt>
                                        </p:tgtEl>
                                        <p:attrNameLst>
                                          <p:attrName>ppt_x</p:attrName>
                                        </p:attrNameLst>
                                      </p:cBhvr>
                                      <p:tavLst>
                                        <p:tav tm="0">
                                          <p:val>
                                            <p:strVal val="#ppt_x"/>
                                          </p:val>
                                        </p:tav>
                                        <p:tav tm="100000">
                                          <p:val>
                                            <p:strVal val="#ppt_x"/>
                                          </p:val>
                                        </p:tav>
                                      </p:tavLst>
                                    </p:anim>
                                    <p:anim calcmode="lin" valueType="num">
                                      <p:cBhvr additive="base">
                                        <p:cTn id="77" dur="500" fill="hold"/>
                                        <p:tgtEl>
                                          <p:spTgt spid="5">
                                            <p:graphicEl>
                                              <a:dgm id="{D7421B0E-9D5B-F146-BCE6-B470599C9BD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uiExpand="1">
        <p:bldSub>
          <a:bldDgm bld="one"/>
        </p:bldSub>
      </p:bldGraphic>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271C-7722-4F63-9106-00BAE6AEE136}"/>
              </a:ext>
            </a:extLst>
          </p:cNvPr>
          <p:cNvSpPr>
            <a:spLocks noGrp="1"/>
          </p:cNvSpPr>
          <p:nvPr>
            <p:ph type="title"/>
          </p:nvPr>
        </p:nvSpPr>
        <p:spPr>
          <a:xfrm>
            <a:off x="543359" y="-122525"/>
            <a:ext cx="11647056" cy="1142999"/>
          </a:xfrm>
        </p:spPr>
        <p:txBody>
          <a:bodyPr>
            <a:noAutofit/>
          </a:bodyPr>
          <a:lstStyle/>
          <a:p>
            <a:r>
              <a:rPr lang="en-US" sz="3600">
                <a:solidFill>
                  <a:srgbClr val="009ADE"/>
                </a:solidFill>
              </a:rPr>
              <a:t>Understanding IC Relationship Models in Transportation</a:t>
            </a:r>
            <a:endParaRPr lang="es-MX" sz="3600">
              <a:solidFill>
                <a:srgbClr val="009ADE"/>
              </a:solidFill>
            </a:endParaRPr>
          </a:p>
        </p:txBody>
      </p:sp>
      <p:sp>
        <p:nvSpPr>
          <p:cNvPr id="7" name="Rectangle 6">
            <a:extLst>
              <a:ext uri="{FF2B5EF4-FFF2-40B4-BE49-F238E27FC236}">
                <a16:creationId xmlns:a16="http://schemas.microsoft.com/office/drawing/2014/main" id="{85F1993D-D29F-421E-BA53-A1D920CA993D}"/>
              </a:ext>
            </a:extLst>
          </p:cNvPr>
          <p:cNvSpPr/>
          <p:nvPr/>
        </p:nvSpPr>
        <p:spPr>
          <a:xfrm>
            <a:off x="288297" y="1773280"/>
            <a:ext cx="2049902" cy="710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a:solidFill>
                  <a:schemeClr val="bg1"/>
                </a:solidFill>
              </a:rPr>
              <a:t>Company – App</a:t>
            </a:r>
          </a:p>
          <a:p>
            <a:pPr algn="ctr"/>
            <a:r>
              <a:rPr lang="en-US" sz="1199">
                <a:solidFill>
                  <a:schemeClr val="bg1"/>
                </a:solidFill>
              </a:rPr>
              <a:t>No transportation license(s)</a:t>
            </a:r>
          </a:p>
        </p:txBody>
      </p:sp>
      <p:sp>
        <p:nvSpPr>
          <p:cNvPr id="8" name="Rectangle 7">
            <a:extLst>
              <a:ext uri="{FF2B5EF4-FFF2-40B4-BE49-F238E27FC236}">
                <a16:creationId xmlns:a16="http://schemas.microsoft.com/office/drawing/2014/main" id="{DE53798A-F0AD-475F-BE0A-A02EDC27EE23}"/>
              </a:ext>
            </a:extLst>
          </p:cNvPr>
          <p:cNvSpPr/>
          <p:nvPr/>
        </p:nvSpPr>
        <p:spPr>
          <a:xfrm>
            <a:off x="288294" y="3337016"/>
            <a:ext cx="2046171" cy="23938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a:solidFill>
                  <a:srgbClr val="0070C0"/>
                </a:solidFill>
              </a:rPr>
              <a:t>IC</a:t>
            </a:r>
          </a:p>
          <a:p>
            <a:pPr algn="ctr"/>
            <a:endParaRPr lang="en-US" sz="798">
              <a:solidFill>
                <a:srgbClr val="0070C0"/>
              </a:solidFill>
            </a:endParaRPr>
          </a:p>
          <a:p>
            <a:pPr marL="228621" indent="-228621">
              <a:buFont typeface="Arial" panose="020B0604020202020204" pitchFamily="34" charset="0"/>
              <a:buChar char="•"/>
            </a:pPr>
            <a:r>
              <a:rPr lang="en-US" sz="1199">
                <a:solidFill>
                  <a:srgbClr val="0070C0"/>
                </a:solidFill>
              </a:rPr>
              <a:t>Typically under 10,000 lbs. GVWR (</a:t>
            </a:r>
            <a:r>
              <a:rPr lang="en-US" sz="1199" err="1">
                <a:solidFill>
                  <a:srgbClr val="0070C0"/>
                </a:solidFill>
              </a:rPr>
              <a:t>incl</a:t>
            </a:r>
            <a:r>
              <a:rPr lang="en-US" sz="1199">
                <a:solidFill>
                  <a:srgbClr val="0070C0"/>
                </a:solidFill>
              </a:rPr>
              <a:t> sprinters)</a:t>
            </a:r>
          </a:p>
          <a:p>
            <a:pPr marL="228621" indent="-228621">
              <a:buFont typeface="Arial" panose="020B0604020202020204" pitchFamily="34" charset="0"/>
              <a:buChar char="•"/>
            </a:pPr>
            <a:r>
              <a:rPr lang="en-US" sz="1199">
                <a:solidFill>
                  <a:srgbClr val="0070C0"/>
                </a:solidFill>
              </a:rPr>
              <a:t>Typically not federally licensed MC&amp;DOT</a:t>
            </a:r>
          </a:p>
          <a:p>
            <a:pPr marL="228621" indent="-228621">
              <a:buFont typeface="Arial" panose="020B0604020202020204" pitchFamily="34" charset="0"/>
              <a:buChar char="•"/>
            </a:pPr>
            <a:r>
              <a:rPr lang="en-US" sz="1199">
                <a:solidFill>
                  <a:srgbClr val="0070C0"/>
                </a:solidFill>
              </a:rPr>
              <a:t>Typically a specific vehicle is NOT crossing state lines or operates in an exempt commercial zone, OR is “unmarked” in crossing state lines</a:t>
            </a:r>
          </a:p>
        </p:txBody>
      </p:sp>
      <p:sp>
        <p:nvSpPr>
          <p:cNvPr id="9" name="Down Arrow 12">
            <a:extLst>
              <a:ext uri="{FF2B5EF4-FFF2-40B4-BE49-F238E27FC236}">
                <a16:creationId xmlns:a16="http://schemas.microsoft.com/office/drawing/2014/main" id="{990340C6-05BF-43C8-B20B-6D2B3DBA2D09}"/>
              </a:ext>
            </a:extLst>
          </p:cNvPr>
          <p:cNvSpPr/>
          <p:nvPr/>
        </p:nvSpPr>
        <p:spPr>
          <a:xfrm>
            <a:off x="1165474" y="2483732"/>
            <a:ext cx="295544" cy="853289"/>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endParaRPr>
          </a:p>
        </p:txBody>
      </p:sp>
      <p:sp>
        <p:nvSpPr>
          <p:cNvPr id="10" name="Rectangle 9">
            <a:extLst>
              <a:ext uri="{FF2B5EF4-FFF2-40B4-BE49-F238E27FC236}">
                <a16:creationId xmlns:a16="http://schemas.microsoft.com/office/drawing/2014/main" id="{79218806-3D5F-48EF-8FA1-E356C4FFDB93}"/>
              </a:ext>
            </a:extLst>
          </p:cNvPr>
          <p:cNvSpPr/>
          <p:nvPr/>
        </p:nvSpPr>
        <p:spPr>
          <a:xfrm>
            <a:off x="2684115" y="1773280"/>
            <a:ext cx="2049902" cy="710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a:solidFill>
                  <a:schemeClr val="bg1"/>
                </a:solidFill>
              </a:rPr>
              <a:t>Carrier</a:t>
            </a:r>
          </a:p>
          <a:p>
            <a:pPr algn="ctr"/>
            <a:r>
              <a:rPr lang="en-US" sz="1199">
                <a:solidFill>
                  <a:schemeClr val="bg1"/>
                </a:solidFill>
              </a:rPr>
              <a:t>Federally licensed MC&amp;DOT</a:t>
            </a:r>
          </a:p>
        </p:txBody>
      </p:sp>
      <p:sp>
        <p:nvSpPr>
          <p:cNvPr id="11" name="Rectangle 10">
            <a:extLst>
              <a:ext uri="{FF2B5EF4-FFF2-40B4-BE49-F238E27FC236}">
                <a16:creationId xmlns:a16="http://schemas.microsoft.com/office/drawing/2014/main" id="{E2DBFEB2-1952-407F-97CA-CF03C9238537}"/>
              </a:ext>
            </a:extLst>
          </p:cNvPr>
          <p:cNvSpPr/>
          <p:nvPr/>
        </p:nvSpPr>
        <p:spPr>
          <a:xfrm>
            <a:off x="2693733" y="3337016"/>
            <a:ext cx="2046171" cy="23938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a:solidFill>
                  <a:srgbClr val="0070C0"/>
                </a:solidFill>
              </a:rPr>
              <a:t>IC</a:t>
            </a:r>
          </a:p>
          <a:p>
            <a:pPr algn="ctr"/>
            <a:endParaRPr lang="en-US" sz="798">
              <a:solidFill>
                <a:srgbClr val="0070C0"/>
              </a:solidFill>
            </a:endParaRPr>
          </a:p>
          <a:p>
            <a:pPr marL="228621" indent="-228621">
              <a:buFont typeface="Arial" panose="020B0604020202020204" pitchFamily="34" charset="0"/>
              <a:buChar char="•"/>
            </a:pPr>
            <a:r>
              <a:rPr lang="en-US" sz="1199">
                <a:solidFill>
                  <a:srgbClr val="0070C0"/>
                </a:solidFill>
              </a:rPr>
              <a:t>Typically under 10,000 lbs. GVWR (</a:t>
            </a:r>
            <a:r>
              <a:rPr lang="en-US" sz="1199" err="1">
                <a:solidFill>
                  <a:srgbClr val="0070C0"/>
                </a:solidFill>
              </a:rPr>
              <a:t>incl</a:t>
            </a:r>
            <a:r>
              <a:rPr lang="en-US" sz="1199">
                <a:solidFill>
                  <a:srgbClr val="0070C0"/>
                </a:solidFill>
              </a:rPr>
              <a:t> sprinters)</a:t>
            </a:r>
          </a:p>
          <a:p>
            <a:pPr marL="228621" indent="-228621">
              <a:buFont typeface="Arial" panose="020B0604020202020204" pitchFamily="34" charset="0"/>
              <a:buChar char="•"/>
            </a:pPr>
            <a:r>
              <a:rPr lang="en-US" sz="1199">
                <a:solidFill>
                  <a:srgbClr val="0070C0"/>
                </a:solidFill>
              </a:rPr>
              <a:t>Typically not federally licensed MC&amp;DOT</a:t>
            </a:r>
          </a:p>
          <a:p>
            <a:pPr marL="228621" indent="-228621">
              <a:buFont typeface="Arial" panose="020B0604020202020204" pitchFamily="34" charset="0"/>
              <a:buChar char="•"/>
            </a:pPr>
            <a:r>
              <a:rPr lang="en-US" sz="1199">
                <a:solidFill>
                  <a:srgbClr val="0070C0"/>
                </a:solidFill>
              </a:rPr>
              <a:t>Typically a specific vehicle is NOT crossing state lines or operates in an exempt commercial zone, OR is “unmarked” in crossing state lines</a:t>
            </a:r>
          </a:p>
          <a:p>
            <a:endParaRPr lang="en-US" sz="1334">
              <a:solidFill>
                <a:srgbClr val="0070C0"/>
              </a:solidFill>
            </a:endParaRPr>
          </a:p>
          <a:p>
            <a:pPr marL="228621" indent="-228621">
              <a:buFont typeface="Arial" panose="020B0604020202020204" pitchFamily="34" charset="0"/>
              <a:buChar char="•"/>
            </a:pPr>
            <a:endParaRPr lang="en-US" sz="933">
              <a:solidFill>
                <a:srgbClr val="0070C0"/>
              </a:solidFill>
            </a:endParaRPr>
          </a:p>
        </p:txBody>
      </p:sp>
      <p:sp>
        <p:nvSpPr>
          <p:cNvPr id="12" name="Down Arrow 15">
            <a:extLst>
              <a:ext uri="{FF2B5EF4-FFF2-40B4-BE49-F238E27FC236}">
                <a16:creationId xmlns:a16="http://schemas.microsoft.com/office/drawing/2014/main" id="{E0476DB5-8ABD-4228-9277-B3604E45E66B}"/>
              </a:ext>
            </a:extLst>
          </p:cNvPr>
          <p:cNvSpPr/>
          <p:nvPr/>
        </p:nvSpPr>
        <p:spPr>
          <a:xfrm>
            <a:off x="3560361" y="2483732"/>
            <a:ext cx="295544" cy="853289"/>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endParaRPr>
          </a:p>
        </p:txBody>
      </p:sp>
      <p:sp>
        <p:nvSpPr>
          <p:cNvPr id="13" name="Rectangle 12">
            <a:extLst>
              <a:ext uri="{FF2B5EF4-FFF2-40B4-BE49-F238E27FC236}">
                <a16:creationId xmlns:a16="http://schemas.microsoft.com/office/drawing/2014/main" id="{D90FDB6A-60A6-4745-BD86-B3063F6E558E}"/>
              </a:ext>
            </a:extLst>
          </p:cNvPr>
          <p:cNvSpPr/>
          <p:nvPr/>
        </p:nvSpPr>
        <p:spPr>
          <a:xfrm>
            <a:off x="7475754" y="1779892"/>
            <a:ext cx="2049902" cy="710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a:solidFill>
                  <a:schemeClr val="bg1"/>
                </a:solidFill>
              </a:rPr>
              <a:t>Broker</a:t>
            </a:r>
          </a:p>
          <a:p>
            <a:pPr algn="ctr"/>
            <a:r>
              <a:rPr lang="en-US" sz="1199">
                <a:solidFill>
                  <a:schemeClr val="bg1"/>
                </a:solidFill>
              </a:rPr>
              <a:t>Federally licensed MC&amp;DOT</a:t>
            </a:r>
          </a:p>
        </p:txBody>
      </p:sp>
      <p:sp>
        <p:nvSpPr>
          <p:cNvPr id="14" name="Rectangle 13">
            <a:extLst>
              <a:ext uri="{FF2B5EF4-FFF2-40B4-BE49-F238E27FC236}">
                <a16:creationId xmlns:a16="http://schemas.microsoft.com/office/drawing/2014/main" id="{86BF8138-7542-4E31-BC81-0964B310FD3F}"/>
              </a:ext>
            </a:extLst>
          </p:cNvPr>
          <p:cNvSpPr/>
          <p:nvPr/>
        </p:nvSpPr>
        <p:spPr>
          <a:xfrm>
            <a:off x="7502714" y="3337016"/>
            <a:ext cx="2044283" cy="23938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98"/>
              </a:spcAft>
            </a:pPr>
            <a:r>
              <a:rPr lang="en-US" sz="2000">
                <a:solidFill>
                  <a:srgbClr val="0070C0"/>
                </a:solidFill>
              </a:rPr>
              <a:t>Carrier</a:t>
            </a:r>
            <a:endParaRPr lang="en-US" sz="1067">
              <a:solidFill>
                <a:srgbClr val="0070C0"/>
              </a:solidFill>
            </a:endParaRPr>
          </a:p>
          <a:p>
            <a:pPr marL="228621" indent="-228621">
              <a:buFont typeface="Arial" panose="020B0604020202020204" pitchFamily="34" charset="0"/>
              <a:buChar char="•"/>
            </a:pPr>
            <a:r>
              <a:rPr lang="en-US" sz="1199">
                <a:solidFill>
                  <a:srgbClr val="0070C0"/>
                </a:solidFill>
              </a:rPr>
              <a:t>Any weight class</a:t>
            </a:r>
          </a:p>
          <a:p>
            <a:pPr marL="228621" indent="-228621">
              <a:buFont typeface="Arial" panose="020B0604020202020204" pitchFamily="34" charset="0"/>
              <a:buChar char="•"/>
            </a:pPr>
            <a:r>
              <a:rPr lang="en-US" sz="1199">
                <a:solidFill>
                  <a:srgbClr val="0070C0"/>
                </a:solidFill>
              </a:rPr>
              <a:t>If over 10,000 lbs. GVWR, typically have MC&amp;DOT numbers (</a:t>
            </a:r>
            <a:r>
              <a:rPr lang="en-US" sz="1199" b="1" i="1">
                <a:solidFill>
                  <a:srgbClr val="0070C0"/>
                </a:solidFill>
              </a:rPr>
              <a:t>may be required for all classes</a:t>
            </a:r>
            <a:r>
              <a:rPr lang="en-US" sz="1199">
                <a:solidFill>
                  <a:srgbClr val="0070C0"/>
                </a:solidFill>
              </a:rPr>
              <a:t>)</a:t>
            </a:r>
          </a:p>
          <a:p>
            <a:pPr marL="228621" indent="-228621">
              <a:buFont typeface="Arial" panose="020B0604020202020204" pitchFamily="34" charset="0"/>
              <a:buChar char="•"/>
            </a:pPr>
            <a:r>
              <a:rPr lang="en-US" sz="1199">
                <a:solidFill>
                  <a:srgbClr val="0070C0"/>
                </a:solidFill>
              </a:rPr>
              <a:t>If under 10,000 lbs. GVWR and MC numbered – “small freight vehicles” but comm liability ins req</a:t>
            </a:r>
          </a:p>
        </p:txBody>
      </p:sp>
      <p:sp>
        <p:nvSpPr>
          <p:cNvPr id="15" name="Down Arrow 18">
            <a:extLst>
              <a:ext uri="{FF2B5EF4-FFF2-40B4-BE49-F238E27FC236}">
                <a16:creationId xmlns:a16="http://schemas.microsoft.com/office/drawing/2014/main" id="{414A49DF-B6F3-4D11-98B0-5FEDECF563E6}"/>
              </a:ext>
            </a:extLst>
          </p:cNvPr>
          <p:cNvSpPr/>
          <p:nvPr/>
        </p:nvSpPr>
        <p:spPr>
          <a:xfrm>
            <a:off x="8350134" y="2488043"/>
            <a:ext cx="295544" cy="862256"/>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endParaRPr>
          </a:p>
        </p:txBody>
      </p:sp>
      <p:sp>
        <p:nvSpPr>
          <p:cNvPr id="16" name="Rectangle 15">
            <a:extLst>
              <a:ext uri="{FF2B5EF4-FFF2-40B4-BE49-F238E27FC236}">
                <a16:creationId xmlns:a16="http://schemas.microsoft.com/office/drawing/2014/main" id="{BB331154-D574-49B9-9122-C075FD6210FE}"/>
              </a:ext>
            </a:extLst>
          </p:cNvPr>
          <p:cNvSpPr/>
          <p:nvPr/>
        </p:nvSpPr>
        <p:spPr>
          <a:xfrm>
            <a:off x="762719" y="2575329"/>
            <a:ext cx="1101048" cy="4487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a:solidFill>
                  <a:schemeClr val="bg1"/>
                </a:solidFill>
              </a:rPr>
              <a:t>IC Agreement </a:t>
            </a:r>
          </a:p>
        </p:txBody>
      </p:sp>
      <p:sp>
        <p:nvSpPr>
          <p:cNvPr id="17" name="Rectangle 16">
            <a:extLst>
              <a:ext uri="{FF2B5EF4-FFF2-40B4-BE49-F238E27FC236}">
                <a16:creationId xmlns:a16="http://schemas.microsoft.com/office/drawing/2014/main" id="{8CCCCE25-F10A-4E4B-9A56-A9ED645BE772}"/>
              </a:ext>
            </a:extLst>
          </p:cNvPr>
          <p:cNvSpPr/>
          <p:nvPr/>
        </p:nvSpPr>
        <p:spPr>
          <a:xfrm>
            <a:off x="3114227" y="2563160"/>
            <a:ext cx="1112871" cy="4487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a:solidFill>
                  <a:schemeClr val="bg1"/>
                </a:solidFill>
              </a:rPr>
              <a:t>IC Agreement</a:t>
            </a:r>
          </a:p>
        </p:txBody>
      </p:sp>
      <p:sp>
        <p:nvSpPr>
          <p:cNvPr id="18" name="Rectangle 17">
            <a:extLst>
              <a:ext uri="{FF2B5EF4-FFF2-40B4-BE49-F238E27FC236}">
                <a16:creationId xmlns:a16="http://schemas.microsoft.com/office/drawing/2014/main" id="{3322C3E7-658A-459B-AE8A-3651D3A14E6A}"/>
              </a:ext>
            </a:extLst>
          </p:cNvPr>
          <p:cNvSpPr/>
          <p:nvPr/>
        </p:nvSpPr>
        <p:spPr>
          <a:xfrm>
            <a:off x="7960043" y="2588782"/>
            <a:ext cx="1121529" cy="4378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a:solidFill>
                  <a:schemeClr val="bg1"/>
                </a:solidFill>
              </a:rPr>
              <a:t>Broker–Carrier Agreement</a:t>
            </a:r>
          </a:p>
        </p:txBody>
      </p:sp>
      <p:sp>
        <p:nvSpPr>
          <p:cNvPr id="19" name="Rectangle 18">
            <a:extLst>
              <a:ext uri="{FF2B5EF4-FFF2-40B4-BE49-F238E27FC236}">
                <a16:creationId xmlns:a16="http://schemas.microsoft.com/office/drawing/2014/main" id="{580A3423-40A6-4179-B3B5-7D8547237C03}"/>
              </a:ext>
            </a:extLst>
          </p:cNvPr>
          <p:cNvSpPr/>
          <p:nvPr/>
        </p:nvSpPr>
        <p:spPr>
          <a:xfrm>
            <a:off x="5079934" y="1786560"/>
            <a:ext cx="2049902" cy="710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a:solidFill>
                  <a:schemeClr val="bg1"/>
                </a:solidFill>
              </a:rPr>
              <a:t>Carrier</a:t>
            </a:r>
          </a:p>
          <a:p>
            <a:pPr algn="ctr"/>
            <a:r>
              <a:rPr lang="en-US" sz="1199">
                <a:solidFill>
                  <a:schemeClr val="bg1"/>
                </a:solidFill>
              </a:rPr>
              <a:t>Federally licensed MC&amp;DOT</a:t>
            </a:r>
          </a:p>
        </p:txBody>
      </p:sp>
      <p:sp>
        <p:nvSpPr>
          <p:cNvPr id="20" name="Rectangle 19">
            <a:extLst>
              <a:ext uri="{FF2B5EF4-FFF2-40B4-BE49-F238E27FC236}">
                <a16:creationId xmlns:a16="http://schemas.microsoft.com/office/drawing/2014/main" id="{4EABB53E-6678-465E-8FCD-6D435E2C2960}"/>
              </a:ext>
            </a:extLst>
          </p:cNvPr>
          <p:cNvSpPr/>
          <p:nvPr/>
        </p:nvSpPr>
        <p:spPr>
          <a:xfrm>
            <a:off x="5099170" y="3337016"/>
            <a:ext cx="2044283" cy="23938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a:solidFill>
                  <a:srgbClr val="0070C0"/>
                </a:solidFill>
              </a:rPr>
              <a:t>Owner-Operator</a:t>
            </a:r>
          </a:p>
          <a:p>
            <a:pPr algn="ctr"/>
            <a:endParaRPr lang="en-US" sz="798">
              <a:solidFill>
                <a:srgbClr val="0070C0"/>
              </a:solidFill>
            </a:endParaRPr>
          </a:p>
          <a:p>
            <a:pPr marL="228621" indent="-228621">
              <a:buFont typeface="Arial" panose="020B0604020202020204" pitchFamily="34" charset="0"/>
              <a:buChar char="•"/>
            </a:pPr>
            <a:r>
              <a:rPr lang="en-US" sz="1199">
                <a:solidFill>
                  <a:srgbClr val="0070C0"/>
                </a:solidFill>
              </a:rPr>
              <a:t>Any weight class</a:t>
            </a:r>
          </a:p>
          <a:p>
            <a:pPr marL="228621" indent="-228621">
              <a:buFont typeface="Arial" panose="020B0604020202020204" pitchFamily="34" charset="0"/>
              <a:buChar char="•"/>
            </a:pPr>
            <a:r>
              <a:rPr lang="en-US" sz="1199">
                <a:solidFill>
                  <a:srgbClr val="0070C0"/>
                </a:solidFill>
              </a:rPr>
              <a:t>Owner-operator (IC) using </a:t>
            </a:r>
            <a:r>
              <a:rPr lang="en-US" sz="1199" b="1" i="1">
                <a:solidFill>
                  <a:srgbClr val="0070C0"/>
                </a:solidFill>
              </a:rPr>
              <a:t>Carrier</a:t>
            </a:r>
            <a:r>
              <a:rPr lang="en-US" sz="1199" b="1">
                <a:solidFill>
                  <a:srgbClr val="0070C0"/>
                </a:solidFill>
              </a:rPr>
              <a:t> </a:t>
            </a:r>
            <a:r>
              <a:rPr lang="en-US" sz="1199">
                <a:solidFill>
                  <a:srgbClr val="0070C0"/>
                </a:solidFill>
              </a:rPr>
              <a:t>MC&amp;DOT </a:t>
            </a:r>
          </a:p>
          <a:p>
            <a:pPr marL="228621" indent="-228621">
              <a:buFont typeface="Arial" panose="020B0604020202020204" pitchFamily="34" charset="0"/>
              <a:buChar char="•"/>
            </a:pPr>
            <a:r>
              <a:rPr lang="en-US" sz="1199">
                <a:solidFill>
                  <a:srgbClr val="0070C0"/>
                </a:solidFill>
              </a:rPr>
              <a:t>Specific IC lease requirements and chargeback rules under 49 CFR Part 376</a:t>
            </a:r>
          </a:p>
          <a:p>
            <a:pPr marL="228621" indent="-228621">
              <a:buFont typeface="Arial" panose="020B0604020202020204" pitchFamily="34" charset="0"/>
              <a:buChar char="•"/>
            </a:pPr>
            <a:r>
              <a:rPr lang="en-US" sz="1199">
                <a:solidFill>
                  <a:srgbClr val="0070C0"/>
                </a:solidFill>
              </a:rPr>
              <a:t>Owner-operator using Carrier MC&amp;DOT </a:t>
            </a:r>
          </a:p>
        </p:txBody>
      </p:sp>
      <p:sp>
        <p:nvSpPr>
          <p:cNvPr id="21" name="Down Arrow 24">
            <a:extLst>
              <a:ext uri="{FF2B5EF4-FFF2-40B4-BE49-F238E27FC236}">
                <a16:creationId xmlns:a16="http://schemas.microsoft.com/office/drawing/2014/main" id="{178D03F2-C2DD-45F2-A4AF-F59FD10B0F18}"/>
              </a:ext>
            </a:extLst>
          </p:cNvPr>
          <p:cNvSpPr/>
          <p:nvPr/>
        </p:nvSpPr>
        <p:spPr>
          <a:xfrm>
            <a:off x="5955249" y="2497011"/>
            <a:ext cx="295544" cy="853289"/>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endParaRPr>
          </a:p>
        </p:txBody>
      </p:sp>
      <p:sp>
        <p:nvSpPr>
          <p:cNvPr id="22" name="Rectangle 21">
            <a:extLst>
              <a:ext uri="{FF2B5EF4-FFF2-40B4-BE49-F238E27FC236}">
                <a16:creationId xmlns:a16="http://schemas.microsoft.com/office/drawing/2014/main" id="{4B42E76D-A3C7-4565-A672-8FB3B5839E9F}"/>
              </a:ext>
            </a:extLst>
          </p:cNvPr>
          <p:cNvSpPr/>
          <p:nvPr/>
        </p:nvSpPr>
        <p:spPr>
          <a:xfrm>
            <a:off x="5477555" y="2590059"/>
            <a:ext cx="1232039" cy="4865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a:solidFill>
                  <a:schemeClr val="bg1"/>
                </a:solidFill>
              </a:rPr>
              <a:t>Owner-Operator Lease Agreement</a:t>
            </a:r>
          </a:p>
        </p:txBody>
      </p:sp>
      <p:sp>
        <p:nvSpPr>
          <p:cNvPr id="23" name="Rectangle 22">
            <a:extLst>
              <a:ext uri="{FF2B5EF4-FFF2-40B4-BE49-F238E27FC236}">
                <a16:creationId xmlns:a16="http://schemas.microsoft.com/office/drawing/2014/main" id="{82BBC801-8B14-4360-9103-9A4B86AF4DD2}"/>
              </a:ext>
            </a:extLst>
          </p:cNvPr>
          <p:cNvSpPr/>
          <p:nvPr/>
        </p:nvSpPr>
        <p:spPr>
          <a:xfrm>
            <a:off x="9871573" y="1772901"/>
            <a:ext cx="2049902" cy="710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a:solidFill>
                  <a:schemeClr val="bg1"/>
                </a:solidFill>
              </a:rPr>
              <a:t>Broker</a:t>
            </a:r>
          </a:p>
          <a:p>
            <a:pPr algn="ctr"/>
            <a:r>
              <a:rPr lang="en-US" sz="1199">
                <a:solidFill>
                  <a:schemeClr val="bg1"/>
                </a:solidFill>
              </a:rPr>
              <a:t>Federally licensed MC&amp;DOT</a:t>
            </a:r>
          </a:p>
        </p:txBody>
      </p:sp>
      <p:sp>
        <p:nvSpPr>
          <p:cNvPr id="24" name="Rectangle 23">
            <a:extLst>
              <a:ext uri="{FF2B5EF4-FFF2-40B4-BE49-F238E27FC236}">
                <a16:creationId xmlns:a16="http://schemas.microsoft.com/office/drawing/2014/main" id="{C07F419F-A3A7-40CA-8A60-655B0572E150}"/>
              </a:ext>
            </a:extLst>
          </p:cNvPr>
          <p:cNvSpPr/>
          <p:nvPr/>
        </p:nvSpPr>
        <p:spPr>
          <a:xfrm>
            <a:off x="9906262" y="3337016"/>
            <a:ext cx="2044283" cy="23938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98"/>
              </a:spcAft>
            </a:pPr>
            <a:r>
              <a:rPr lang="en-US" sz="2000">
                <a:solidFill>
                  <a:srgbClr val="0070C0"/>
                </a:solidFill>
              </a:rPr>
              <a:t>IC</a:t>
            </a:r>
            <a:endParaRPr lang="en-US" sz="1334">
              <a:solidFill>
                <a:srgbClr val="0070C0"/>
              </a:solidFill>
            </a:endParaRPr>
          </a:p>
          <a:p>
            <a:pPr marL="228621" indent="-228621">
              <a:buFont typeface="Arial" panose="020B0604020202020204" pitchFamily="34" charset="0"/>
              <a:buChar char="•"/>
            </a:pPr>
            <a:r>
              <a:rPr lang="en-US" sz="1199">
                <a:solidFill>
                  <a:srgbClr val="0070C0"/>
                </a:solidFill>
              </a:rPr>
              <a:t>Typically under 26,000 lbs. GVWR </a:t>
            </a:r>
          </a:p>
          <a:p>
            <a:pPr marL="228621" indent="-228621">
              <a:buFont typeface="Arial" panose="020B0604020202020204" pitchFamily="34" charset="0"/>
              <a:buChar char="•"/>
            </a:pPr>
            <a:r>
              <a:rPr lang="en-US" sz="1199">
                <a:solidFill>
                  <a:srgbClr val="0070C0"/>
                </a:solidFill>
              </a:rPr>
              <a:t>No federal license MC&amp;DOT – but should they have them? At least the MC number?</a:t>
            </a:r>
          </a:p>
        </p:txBody>
      </p:sp>
      <p:sp>
        <p:nvSpPr>
          <p:cNvPr id="25" name="Down Arrow 28">
            <a:extLst>
              <a:ext uri="{FF2B5EF4-FFF2-40B4-BE49-F238E27FC236}">
                <a16:creationId xmlns:a16="http://schemas.microsoft.com/office/drawing/2014/main" id="{26D22F96-67FF-4DE4-9E25-624C97F71DBC}"/>
              </a:ext>
            </a:extLst>
          </p:cNvPr>
          <p:cNvSpPr/>
          <p:nvPr/>
        </p:nvSpPr>
        <p:spPr>
          <a:xfrm>
            <a:off x="10745020" y="2481052"/>
            <a:ext cx="295544" cy="862256"/>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endParaRPr>
          </a:p>
        </p:txBody>
      </p:sp>
      <p:sp>
        <p:nvSpPr>
          <p:cNvPr id="26" name="Rectangle 25">
            <a:extLst>
              <a:ext uri="{FF2B5EF4-FFF2-40B4-BE49-F238E27FC236}">
                <a16:creationId xmlns:a16="http://schemas.microsoft.com/office/drawing/2014/main" id="{A7D1B87D-247C-43D8-8C59-486A910BE6CF}"/>
              </a:ext>
            </a:extLst>
          </p:cNvPr>
          <p:cNvSpPr/>
          <p:nvPr/>
        </p:nvSpPr>
        <p:spPr>
          <a:xfrm>
            <a:off x="10332027" y="2587502"/>
            <a:ext cx="1121529" cy="4378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a:solidFill>
                  <a:schemeClr val="bg1"/>
                </a:solidFill>
              </a:rPr>
              <a:t>Broker–IC Agreement</a:t>
            </a:r>
          </a:p>
        </p:txBody>
      </p:sp>
      <p:sp>
        <p:nvSpPr>
          <p:cNvPr id="27" name="TextBox 26">
            <a:extLst>
              <a:ext uri="{FF2B5EF4-FFF2-40B4-BE49-F238E27FC236}">
                <a16:creationId xmlns:a16="http://schemas.microsoft.com/office/drawing/2014/main" id="{ACA5084E-FC85-4F0E-BB0A-2ACD9E0297F5}"/>
              </a:ext>
            </a:extLst>
          </p:cNvPr>
          <p:cNvSpPr txBox="1"/>
          <p:nvPr/>
        </p:nvSpPr>
        <p:spPr>
          <a:xfrm>
            <a:off x="288295" y="919992"/>
            <a:ext cx="2049900" cy="543867"/>
          </a:xfrm>
          <a:prstGeom prst="rect">
            <a:avLst/>
          </a:prstGeom>
          <a:noFill/>
        </p:spPr>
        <p:txBody>
          <a:bodyPr wrap="square" rtlCol="0">
            <a:spAutoFit/>
          </a:bodyPr>
          <a:lstStyle/>
          <a:p>
            <a:pPr algn="ctr"/>
            <a:r>
              <a:rPr lang="en-US" sz="1467" b="1"/>
              <a:t>Model 1</a:t>
            </a:r>
          </a:p>
          <a:p>
            <a:pPr algn="ctr"/>
            <a:r>
              <a:rPr lang="en-US" sz="1467"/>
              <a:t>Company / IC </a:t>
            </a:r>
          </a:p>
        </p:txBody>
      </p:sp>
      <p:sp>
        <p:nvSpPr>
          <p:cNvPr id="28" name="TextBox 27">
            <a:extLst>
              <a:ext uri="{FF2B5EF4-FFF2-40B4-BE49-F238E27FC236}">
                <a16:creationId xmlns:a16="http://schemas.microsoft.com/office/drawing/2014/main" id="{C18FD6AC-D8C8-421D-B107-2DE6915B5273}"/>
              </a:ext>
            </a:extLst>
          </p:cNvPr>
          <p:cNvSpPr txBox="1"/>
          <p:nvPr/>
        </p:nvSpPr>
        <p:spPr>
          <a:xfrm>
            <a:off x="2647970" y="908013"/>
            <a:ext cx="2049900" cy="543867"/>
          </a:xfrm>
          <a:prstGeom prst="rect">
            <a:avLst/>
          </a:prstGeom>
          <a:noFill/>
        </p:spPr>
        <p:txBody>
          <a:bodyPr wrap="square" rtlCol="0">
            <a:spAutoFit/>
          </a:bodyPr>
          <a:lstStyle/>
          <a:p>
            <a:pPr algn="ctr"/>
            <a:r>
              <a:rPr lang="en-US" sz="1467" b="1"/>
              <a:t>Model 2</a:t>
            </a:r>
          </a:p>
          <a:p>
            <a:pPr algn="ctr"/>
            <a:r>
              <a:rPr lang="en-US" sz="1467"/>
              <a:t>Carrier / IC </a:t>
            </a:r>
          </a:p>
        </p:txBody>
      </p:sp>
      <p:sp>
        <p:nvSpPr>
          <p:cNvPr id="29" name="TextBox 28">
            <a:extLst>
              <a:ext uri="{FF2B5EF4-FFF2-40B4-BE49-F238E27FC236}">
                <a16:creationId xmlns:a16="http://schemas.microsoft.com/office/drawing/2014/main" id="{3B65E08A-14B4-444C-9FDA-2AAA38783D2B}"/>
              </a:ext>
            </a:extLst>
          </p:cNvPr>
          <p:cNvSpPr txBox="1"/>
          <p:nvPr/>
        </p:nvSpPr>
        <p:spPr>
          <a:xfrm>
            <a:off x="5007644" y="912309"/>
            <a:ext cx="2190749" cy="543867"/>
          </a:xfrm>
          <a:prstGeom prst="rect">
            <a:avLst/>
          </a:prstGeom>
          <a:noFill/>
        </p:spPr>
        <p:txBody>
          <a:bodyPr wrap="square" rtlCol="0">
            <a:spAutoFit/>
          </a:bodyPr>
          <a:lstStyle/>
          <a:p>
            <a:pPr algn="ctr"/>
            <a:r>
              <a:rPr lang="en-US" sz="1467" b="1"/>
              <a:t>Model 3</a:t>
            </a:r>
          </a:p>
          <a:p>
            <a:pPr algn="ctr"/>
            <a:r>
              <a:rPr lang="en-US" sz="1467"/>
              <a:t>Carrier / Owner-Operator</a:t>
            </a:r>
          </a:p>
        </p:txBody>
      </p:sp>
      <p:sp>
        <p:nvSpPr>
          <p:cNvPr id="30" name="TextBox 29">
            <a:extLst>
              <a:ext uri="{FF2B5EF4-FFF2-40B4-BE49-F238E27FC236}">
                <a16:creationId xmlns:a16="http://schemas.microsoft.com/office/drawing/2014/main" id="{DA840423-B599-462F-8471-99AD50E32272}"/>
              </a:ext>
            </a:extLst>
          </p:cNvPr>
          <p:cNvSpPr txBox="1"/>
          <p:nvPr/>
        </p:nvSpPr>
        <p:spPr>
          <a:xfrm>
            <a:off x="7508167" y="906920"/>
            <a:ext cx="2049900" cy="543867"/>
          </a:xfrm>
          <a:prstGeom prst="rect">
            <a:avLst/>
          </a:prstGeom>
          <a:noFill/>
        </p:spPr>
        <p:txBody>
          <a:bodyPr wrap="square" rtlCol="0">
            <a:spAutoFit/>
          </a:bodyPr>
          <a:lstStyle/>
          <a:p>
            <a:pPr algn="ctr"/>
            <a:r>
              <a:rPr lang="en-US" sz="1467" b="1"/>
              <a:t>Model 4</a:t>
            </a:r>
          </a:p>
          <a:p>
            <a:pPr algn="ctr"/>
            <a:r>
              <a:rPr lang="en-US" sz="1467"/>
              <a:t>Broker / Carrier </a:t>
            </a:r>
          </a:p>
        </p:txBody>
      </p:sp>
      <p:sp>
        <p:nvSpPr>
          <p:cNvPr id="31" name="TextBox 30">
            <a:extLst>
              <a:ext uri="{FF2B5EF4-FFF2-40B4-BE49-F238E27FC236}">
                <a16:creationId xmlns:a16="http://schemas.microsoft.com/office/drawing/2014/main" id="{11637069-5D11-420D-B8B4-621C1AF82529}"/>
              </a:ext>
            </a:extLst>
          </p:cNvPr>
          <p:cNvSpPr txBox="1"/>
          <p:nvPr/>
        </p:nvSpPr>
        <p:spPr>
          <a:xfrm>
            <a:off x="9867841" y="919992"/>
            <a:ext cx="2049900" cy="543867"/>
          </a:xfrm>
          <a:prstGeom prst="rect">
            <a:avLst/>
          </a:prstGeom>
          <a:noFill/>
        </p:spPr>
        <p:txBody>
          <a:bodyPr wrap="square" rtlCol="0">
            <a:spAutoFit/>
          </a:bodyPr>
          <a:lstStyle/>
          <a:p>
            <a:pPr algn="ctr"/>
            <a:r>
              <a:rPr lang="en-US" sz="1467" b="1"/>
              <a:t>Model 5</a:t>
            </a:r>
          </a:p>
          <a:p>
            <a:pPr algn="ctr"/>
            <a:r>
              <a:rPr lang="en-US" sz="1467"/>
              <a:t>Broker / IC </a:t>
            </a:r>
          </a:p>
        </p:txBody>
      </p:sp>
      <p:sp>
        <p:nvSpPr>
          <p:cNvPr id="32" name="Frame 31">
            <a:extLst>
              <a:ext uri="{FF2B5EF4-FFF2-40B4-BE49-F238E27FC236}">
                <a16:creationId xmlns:a16="http://schemas.microsoft.com/office/drawing/2014/main" id="{0EFE3733-69ED-4DAB-B7E6-31EFF91BEEC0}"/>
              </a:ext>
            </a:extLst>
          </p:cNvPr>
          <p:cNvSpPr/>
          <p:nvPr/>
        </p:nvSpPr>
        <p:spPr>
          <a:xfrm>
            <a:off x="147326" y="1636380"/>
            <a:ext cx="11827413" cy="971561"/>
          </a:xfrm>
          <a:prstGeom prst="frame">
            <a:avLst>
              <a:gd name="adj1" fmla="val 500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33" name="Rounded Rectangular Callout 31">
            <a:extLst>
              <a:ext uri="{FF2B5EF4-FFF2-40B4-BE49-F238E27FC236}">
                <a16:creationId xmlns:a16="http://schemas.microsoft.com/office/drawing/2014/main" id="{1F28C5EB-C538-4E86-A9DD-C0776D70C510}"/>
              </a:ext>
            </a:extLst>
          </p:cNvPr>
          <p:cNvSpPr/>
          <p:nvPr/>
        </p:nvSpPr>
        <p:spPr>
          <a:xfrm>
            <a:off x="1841179" y="862819"/>
            <a:ext cx="1425653" cy="1236465"/>
          </a:xfrm>
          <a:prstGeom prst="wedgeRoundRectCallout">
            <a:avLst>
              <a:gd name="adj1" fmla="val 155525"/>
              <a:gd name="adj2" fmla="val 50420"/>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4" b="1"/>
              <a:t>All 3 of these party types are the “Contracting Company”</a:t>
            </a:r>
          </a:p>
        </p:txBody>
      </p:sp>
      <p:sp>
        <p:nvSpPr>
          <p:cNvPr id="34" name="Frame 33">
            <a:extLst>
              <a:ext uri="{FF2B5EF4-FFF2-40B4-BE49-F238E27FC236}">
                <a16:creationId xmlns:a16="http://schemas.microsoft.com/office/drawing/2014/main" id="{4830CC11-43F1-4FBB-83DA-73023ED30B82}"/>
              </a:ext>
            </a:extLst>
          </p:cNvPr>
          <p:cNvSpPr/>
          <p:nvPr/>
        </p:nvSpPr>
        <p:spPr>
          <a:xfrm>
            <a:off x="147326" y="3251962"/>
            <a:ext cx="11827413" cy="2610056"/>
          </a:xfrm>
          <a:prstGeom prst="frame">
            <a:avLst>
              <a:gd name="adj1" fmla="val 214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35" name="Rounded Rectangular Callout 33">
            <a:extLst>
              <a:ext uri="{FF2B5EF4-FFF2-40B4-BE49-F238E27FC236}">
                <a16:creationId xmlns:a16="http://schemas.microsoft.com/office/drawing/2014/main" id="{83C839D9-9A19-4091-A0AE-AD7C1D92F2B4}"/>
              </a:ext>
            </a:extLst>
          </p:cNvPr>
          <p:cNvSpPr/>
          <p:nvPr/>
        </p:nvSpPr>
        <p:spPr>
          <a:xfrm>
            <a:off x="3525070" y="5133765"/>
            <a:ext cx="1513250" cy="1236465"/>
          </a:xfrm>
          <a:prstGeom prst="wedgeRoundRectCallout">
            <a:avLst>
              <a:gd name="adj1" fmla="val 44907"/>
              <a:gd name="adj2" fmla="val -91840"/>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4" b="1"/>
              <a:t>All 3 of these party types are the “IC”</a:t>
            </a:r>
          </a:p>
        </p:txBody>
      </p:sp>
      <p:sp>
        <p:nvSpPr>
          <p:cNvPr id="36" name="Rounded Rectangular Callout 34">
            <a:extLst>
              <a:ext uri="{FF2B5EF4-FFF2-40B4-BE49-F238E27FC236}">
                <a16:creationId xmlns:a16="http://schemas.microsoft.com/office/drawing/2014/main" id="{E062C540-EEDB-4A61-B379-ED0662DF4A2B}"/>
              </a:ext>
            </a:extLst>
          </p:cNvPr>
          <p:cNvSpPr/>
          <p:nvPr/>
        </p:nvSpPr>
        <p:spPr>
          <a:xfrm>
            <a:off x="9640370" y="4710610"/>
            <a:ext cx="1288029" cy="1236465"/>
          </a:xfrm>
          <a:prstGeom prst="wedgeRoundRectCallout">
            <a:avLst>
              <a:gd name="adj1" fmla="val -90973"/>
              <a:gd name="adj2" fmla="val -239922"/>
              <a:gd name="adj3" fmla="val 1666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4" b="1"/>
              <a:t>ABC-Test</a:t>
            </a:r>
          </a:p>
          <a:p>
            <a:pPr algn="ctr"/>
            <a:r>
              <a:rPr lang="en-US" sz="1334" b="1"/>
              <a:t>“B Prong” Implications, so changes happening!</a:t>
            </a:r>
          </a:p>
        </p:txBody>
      </p:sp>
    </p:spTree>
    <p:extLst>
      <p:ext uri="{BB962C8B-B14F-4D97-AF65-F5344CB8AC3E}">
        <p14:creationId xmlns:p14="http://schemas.microsoft.com/office/powerpoint/2010/main" val="112708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ppt_x"/>
                                          </p:val>
                                        </p:tav>
                                        <p:tav tm="100000">
                                          <p:val>
                                            <p:strVal val="#ppt_x"/>
                                          </p:val>
                                        </p:tav>
                                      </p:tavLst>
                                    </p:anim>
                                    <p:anim calcmode="lin" valueType="num">
                                      <p:cBhvr additive="base">
                                        <p:cTn id="9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ppt_x"/>
                                          </p:val>
                                        </p:tav>
                                        <p:tav tm="100000">
                                          <p:val>
                                            <p:strVal val="#ppt_x"/>
                                          </p:val>
                                        </p:tav>
                                      </p:tavLst>
                                    </p:anim>
                                    <p:anim calcmode="lin" valueType="num">
                                      <p:cBhvr additive="base">
                                        <p:cTn id="102" dur="500" fill="hold"/>
                                        <p:tgtEl>
                                          <p:spTgt spid="3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additive="base">
                                        <p:cTn id="105" dur="500" fill="hold"/>
                                        <p:tgtEl>
                                          <p:spTgt spid="23"/>
                                        </p:tgtEl>
                                        <p:attrNameLst>
                                          <p:attrName>ppt_x</p:attrName>
                                        </p:attrNameLst>
                                      </p:cBhvr>
                                      <p:tavLst>
                                        <p:tav tm="0">
                                          <p:val>
                                            <p:strVal val="#ppt_x"/>
                                          </p:val>
                                        </p:tav>
                                        <p:tav tm="100000">
                                          <p:val>
                                            <p:strVal val="#ppt_x"/>
                                          </p:val>
                                        </p:tav>
                                      </p:tavLst>
                                    </p:anim>
                                    <p:anim calcmode="lin" valueType="num">
                                      <p:cBhvr additive="base">
                                        <p:cTn id="106" dur="500" fill="hold"/>
                                        <p:tgtEl>
                                          <p:spTgt spid="23"/>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ppt_x"/>
                                          </p:val>
                                        </p:tav>
                                        <p:tav tm="100000">
                                          <p:val>
                                            <p:strVal val="#ppt_x"/>
                                          </p:val>
                                        </p:tav>
                                      </p:tavLst>
                                    </p:anim>
                                    <p:anim calcmode="lin" valueType="num">
                                      <p:cBhvr additive="base">
                                        <p:cTn id="110" dur="500" fill="hold"/>
                                        <p:tgtEl>
                                          <p:spTgt spid="25"/>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additive="base">
                                        <p:cTn id="113" dur="500" fill="hold"/>
                                        <p:tgtEl>
                                          <p:spTgt spid="26"/>
                                        </p:tgtEl>
                                        <p:attrNameLst>
                                          <p:attrName>ppt_x</p:attrName>
                                        </p:attrNameLst>
                                      </p:cBhvr>
                                      <p:tavLst>
                                        <p:tav tm="0">
                                          <p:val>
                                            <p:strVal val="#ppt_x"/>
                                          </p:val>
                                        </p:tav>
                                        <p:tav tm="100000">
                                          <p:val>
                                            <p:strVal val="#ppt_x"/>
                                          </p:val>
                                        </p:tav>
                                      </p:tavLst>
                                    </p:anim>
                                    <p:anim calcmode="lin" valueType="num">
                                      <p:cBhvr additive="base">
                                        <p:cTn id="114" dur="500" fill="hold"/>
                                        <p:tgtEl>
                                          <p:spTgt spid="2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cBhvr additive="base">
                                        <p:cTn id="117" dur="500" fill="hold"/>
                                        <p:tgtEl>
                                          <p:spTgt spid="24"/>
                                        </p:tgtEl>
                                        <p:attrNameLst>
                                          <p:attrName>ppt_x</p:attrName>
                                        </p:attrNameLst>
                                      </p:cBhvr>
                                      <p:tavLst>
                                        <p:tav tm="0">
                                          <p:val>
                                            <p:strVal val="#ppt_x"/>
                                          </p:val>
                                        </p:tav>
                                        <p:tav tm="100000">
                                          <p:val>
                                            <p:strVal val="#ppt_x"/>
                                          </p:val>
                                        </p:tav>
                                      </p:tavLst>
                                    </p:anim>
                                    <p:anim calcmode="lin" valueType="num">
                                      <p:cBhvr additive="base">
                                        <p:cTn id="1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8" fill="hold" grpId="0" nodeType="clickEffect">
                                  <p:stCondLst>
                                    <p:cond delay="0"/>
                                  </p:stCondLst>
                                  <p:childTnLst>
                                    <p:set>
                                      <p:cBhvr>
                                        <p:cTn id="122" dur="1" fill="hold">
                                          <p:stCondLst>
                                            <p:cond delay="0"/>
                                          </p:stCondLst>
                                        </p:cTn>
                                        <p:tgtEl>
                                          <p:spTgt spid="33"/>
                                        </p:tgtEl>
                                        <p:attrNameLst>
                                          <p:attrName>style.visibility</p:attrName>
                                        </p:attrNameLst>
                                      </p:cBhvr>
                                      <p:to>
                                        <p:strVal val="visible"/>
                                      </p:to>
                                    </p:set>
                                    <p:anim calcmode="lin" valueType="num">
                                      <p:cBhvr additive="base">
                                        <p:cTn id="123" dur="500" fill="hold"/>
                                        <p:tgtEl>
                                          <p:spTgt spid="33"/>
                                        </p:tgtEl>
                                        <p:attrNameLst>
                                          <p:attrName>ppt_x</p:attrName>
                                        </p:attrNameLst>
                                      </p:cBhvr>
                                      <p:tavLst>
                                        <p:tav tm="0">
                                          <p:val>
                                            <p:strVal val="0-#ppt_w/2"/>
                                          </p:val>
                                        </p:tav>
                                        <p:tav tm="100000">
                                          <p:val>
                                            <p:strVal val="#ppt_x"/>
                                          </p:val>
                                        </p:tav>
                                      </p:tavLst>
                                    </p:anim>
                                    <p:anim calcmode="lin" valueType="num">
                                      <p:cBhvr additive="base">
                                        <p:cTn id="124" dur="500" fill="hold"/>
                                        <p:tgtEl>
                                          <p:spTgt spid="33"/>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32"/>
                                        </p:tgtEl>
                                        <p:attrNameLst>
                                          <p:attrName>style.visibility</p:attrName>
                                        </p:attrNameLst>
                                      </p:cBhvr>
                                      <p:to>
                                        <p:strVal val="visible"/>
                                      </p:to>
                                    </p:set>
                                    <p:anim calcmode="lin" valueType="num">
                                      <p:cBhvr additive="base">
                                        <p:cTn id="127" dur="500" fill="hold"/>
                                        <p:tgtEl>
                                          <p:spTgt spid="32"/>
                                        </p:tgtEl>
                                        <p:attrNameLst>
                                          <p:attrName>ppt_x</p:attrName>
                                        </p:attrNameLst>
                                      </p:cBhvr>
                                      <p:tavLst>
                                        <p:tav tm="0">
                                          <p:val>
                                            <p:strVal val="0-#ppt_w/2"/>
                                          </p:val>
                                        </p:tav>
                                        <p:tav tm="100000">
                                          <p:val>
                                            <p:strVal val="#ppt_x"/>
                                          </p:val>
                                        </p:tav>
                                      </p:tavLst>
                                    </p:anim>
                                    <p:anim calcmode="lin" valueType="num">
                                      <p:cBhvr additive="base">
                                        <p:cTn id="12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additive="base">
                                        <p:cTn id="133" dur="500" fill="hold"/>
                                        <p:tgtEl>
                                          <p:spTgt spid="34"/>
                                        </p:tgtEl>
                                        <p:attrNameLst>
                                          <p:attrName>ppt_x</p:attrName>
                                        </p:attrNameLst>
                                      </p:cBhvr>
                                      <p:tavLst>
                                        <p:tav tm="0">
                                          <p:val>
                                            <p:strVal val="0-#ppt_w/2"/>
                                          </p:val>
                                        </p:tav>
                                        <p:tav tm="100000">
                                          <p:val>
                                            <p:strVal val="#ppt_x"/>
                                          </p:val>
                                        </p:tav>
                                      </p:tavLst>
                                    </p:anim>
                                    <p:anim calcmode="lin" valueType="num">
                                      <p:cBhvr additive="base">
                                        <p:cTn id="134" dur="500" fill="hold"/>
                                        <p:tgtEl>
                                          <p:spTgt spid="34"/>
                                        </p:tgtEl>
                                        <p:attrNameLst>
                                          <p:attrName>ppt_y</p:attrName>
                                        </p:attrNameLst>
                                      </p:cBhvr>
                                      <p:tavLst>
                                        <p:tav tm="0">
                                          <p:val>
                                            <p:strVal val="#ppt_y"/>
                                          </p:val>
                                        </p:tav>
                                        <p:tav tm="100000">
                                          <p:val>
                                            <p:strVal val="#ppt_y"/>
                                          </p:val>
                                        </p:tav>
                                      </p:tavLst>
                                    </p:anim>
                                  </p:childTnLst>
                                </p:cTn>
                              </p:par>
                              <p:par>
                                <p:cTn id="135" presetID="2" presetClass="entr" presetSubtype="8"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additive="base">
                                        <p:cTn id="137" dur="500" fill="hold"/>
                                        <p:tgtEl>
                                          <p:spTgt spid="35"/>
                                        </p:tgtEl>
                                        <p:attrNameLst>
                                          <p:attrName>ppt_x</p:attrName>
                                        </p:attrNameLst>
                                      </p:cBhvr>
                                      <p:tavLst>
                                        <p:tav tm="0">
                                          <p:val>
                                            <p:strVal val="0-#ppt_w/2"/>
                                          </p:val>
                                        </p:tav>
                                        <p:tav tm="100000">
                                          <p:val>
                                            <p:strVal val="#ppt_x"/>
                                          </p:val>
                                        </p:tav>
                                      </p:tavLst>
                                    </p:anim>
                                    <p:anim calcmode="lin" valueType="num">
                                      <p:cBhvr additive="base">
                                        <p:cTn id="13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2" fill="hold" grpId="0" nodeType="clickEffect">
                                  <p:stCondLst>
                                    <p:cond delay="0"/>
                                  </p:stCondLst>
                                  <p:childTnLst>
                                    <p:set>
                                      <p:cBhvr>
                                        <p:cTn id="142" dur="1" fill="hold">
                                          <p:stCondLst>
                                            <p:cond delay="0"/>
                                          </p:stCondLst>
                                        </p:cTn>
                                        <p:tgtEl>
                                          <p:spTgt spid="36"/>
                                        </p:tgtEl>
                                        <p:attrNameLst>
                                          <p:attrName>style.visibility</p:attrName>
                                        </p:attrNameLst>
                                      </p:cBhvr>
                                      <p:to>
                                        <p:strVal val="visible"/>
                                      </p:to>
                                    </p:set>
                                    <p:anim calcmode="lin" valueType="num">
                                      <p:cBhvr additive="base">
                                        <p:cTn id="143" dur="500" fill="hold"/>
                                        <p:tgtEl>
                                          <p:spTgt spid="36"/>
                                        </p:tgtEl>
                                        <p:attrNameLst>
                                          <p:attrName>ppt_x</p:attrName>
                                        </p:attrNameLst>
                                      </p:cBhvr>
                                      <p:tavLst>
                                        <p:tav tm="0">
                                          <p:val>
                                            <p:strVal val="1+#ppt_w/2"/>
                                          </p:val>
                                        </p:tav>
                                        <p:tav tm="100000">
                                          <p:val>
                                            <p:strVal val="#ppt_x"/>
                                          </p:val>
                                        </p:tav>
                                      </p:tavLst>
                                    </p:anim>
                                    <p:anim calcmode="lin" valueType="num">
                                      <p:cBhvr additive="base">
                                        <p:cTn id="144"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animBg="1"/>
      <p:bldP spid="33" grpId="0" animBg="1"/>
      <p:bldP spid="34" grpId="0" animBg="1"/>
      <p:bldP spid="35"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889E-979D-4F98-BC5E-FF543664171F}"/>
              </a:ext>
            </a:extLst>
          </p:cNvPr>
          <p:cNvSpPr>
            <a:spLocks noGrp="1"/>
          </p:cNvSpPr>
          <p:nvPr>
            <p:ph type="title"/>
          </p:nvPr>
        </p:nvSpPr>
        <p:spPr>
          <a:xfrm>
            <a:off x="608014" y="2477237"/>
            <a:ext cx="10972800" cy="1142999"/>
          </a:xfrm>
        </p:spPr>
        <p:txBody>
          <a:bodyPr>
            <a:normAutofit fontScale="90000"/>
          </a:bodyPr>
          <a:lstStyle/>
          <a:p>
            <a:r>
              <a:rPr lang="en-US" dirty="0"/>
              <a:t>How the CA MCPs impact</a:t>
            </a:r>
            <a:br>
              <a:rPr lang="en-US" dirty="0"/>
            </a:br>
            <a:r>
              <a:rPr lang="en-US" dirty="0"/>
              <a:t>insurances in the transportation world</a:t>
            </a:r>
          </a:p>
        </p:txBody>
      </p:sp>
    </p:spTree>
    <p:extLst>
      <p:ext uri="{BB962C8B-B14F-4D97-AF65-F5344CB8AC3E}">
        <p14:creationId xmlns:p14="http://schemas.microsoft.com/office/powerpoint/2010/main" val="50886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Theme">
  <a:themeElements>
    <a:clrScheme name="openforce-theme">
      <a:dk1>
        <a:srgbClr val="373F4F"/>
      </a:dk1>
      <a:lt1>
        <a:sysClr val="window" lastClr="FFFFFF"/>
      </a:lt1>
      <a:dk2>
        <a:srgbClr val="5E6675"/>
      </a:dk2>
      <a:lt2>
        <a:srgbClr val="F5F7FA"/>
      </a:lt2>
      <a:accent1>
        <a:srgbClr val="1DB075"/>
      </a:accent1>
      <a:accent2>
        <a:srgbClr val="FFA400"/>
      </a:accent2>
      <a:accent3>
        <a:srgbClr val="5E6675"/>
      </a:accent3>
      <a:accent4>
        <a:srgbClr val="7F8899"/>
      </a:accent4>
      <a:accent5>
        <a:srgbClr val="095589"/>
      </a:accent5>
      <a:accent6>
        <a:srgbClr val="7F8899"/>
      </a:accent6>
      <a:hlink>
        <a:srgbClr val="1DB075"/>
      </a:hlink>
      <a:folHlink>
        <a:srgbClr val="EF4244"/>
      </a:folHlink>
    </a:clrScheme>
    <a:fontScheme name="Custom 1">
      <a:majorFont>
        <a:latin typeface="Corbel"/>
        <a:ea typeface="Spica Neue Bold"/>
        <a:cs typeface=""/>
      </a:majorFont>
      <a:minorFont>
        <a:latin typeface="Calibri"/>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97EB65E431DB4BA2CE0D5C0256C24D" ma:contentTypeVersion="12" ma:contentTypeDescription="Create a new document." ma:contentTypeScope="" ma:versionID="794aab3a725743768bcd8c4250514c19">
  <xsd:schema xmlns:xsd="http://www.w3.org/2001/XMLSchema" xmlns:xs="http://www.w3.org/2001/XMLSchema" xmlns:p="http://schemas.microsoft.com/office/2006/metadata/properties" xmlns:ns2="a5da6a06-25f5-4721-9190-baa89a15157b" xmlns:ns3="f87eceea-1a7e-4b6a-996c-931f2c1c5fe6" targetNamespace="http://schemas.microsoft.com/office/2006/metadata/properties" ma:root="true" ma:fieldsID="e148bc088f085edc641e2491502873b0" ns2:_="" ns3:_="">
    <xsd:import namespace="a5da6a06-25f5-4721-9190-baa89a15157b"/>
    <xsd:import namespace="f87eceea-1a7e-4b6a-996c-931f2c1c5f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da6a06-25f5-4721-9190-baa89a1515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7eceea-1a7e-4b6a-996c-931f2c1c5f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43972D-6792-4963-9AE0-84A6BC1D9B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da6a06-25f5-4721-9190-baa89a15157b"/>
    <ds:schemaRef ds:uri="f87eceea-1a7e-4b6a-996c-931f2c1c5f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492D7A-4F87-49CE-AEE5-302CFE0A58FA}">
  <ds:schemaRefs>
    <ds:schemaRef ds:uri="http://schemas.microsoft.com/sharepoint/v3/contenttype/forms"/>
  </ds:schemaRefs>
</ds:datastoreItem>
</file>

<file path=customXml/itemProps3.xml><?xml version="1.0" encoding="utf-8"?>
<ds:datastoreItem xmlns:ds="http://schemas.openxmlformats.org/officeDocument/2006/customXml" ds:itemID="{540EF6ED-B137-4F29-89A1-A6659432BBFC}">
  <ds:schemaRefs>
    <ds:schemaRef ds:uri="http://purl.org/dc/elements/1.1/"/>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f87eceea-1a7e-4b6a-996c-931f2c1c5fe6"/>
    <ds:schemaRef ds:uri="http://schemas.microsoft.com/office/2006/metadata/properties"/>
    <ds:schemaRef ds:uri="a5da6a06-25f5-4721-9190-baa89a15157b"/>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7-20-20 OPENFORCE-THEME</Template>
  <TotalTime>441</TotalTime>
  <Words>1503</Words>
  <Application>Microsoft Macintosh PowerPoint</Application>
  <PresentationFormat>Custom</PresentationFormat>
  <Paragraphs>199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Corbel</vt:lpstr>
      <vt:lpstr>Courier New</vt:lpstr>
      <vt:lpstr>Wingdings</vt:lpstr>
      <vt:lpstr>1_Office Theme</vt:lpstr>
      <vt:lpstr>Demystifying​ the​ California​ Motor ​Carrier​ Permit​</vt:lpstr>
      <vt:lpstr>PowerPoint Presentation</vt:lpstr>
      <vt:lpstr>PowerPoint Presentation</vt:lpstr>
      <vt:lpstr>PowerPoint Presentation</vt:lpstr>
      <vt:lpstr>PowerPoint Presentation</vt:lpstr>
      <vt:lpstr> MCP, Federal Operating Authority, or both?​</vt:lpstr>
      <vt:lpstr> IC Relationship Models in Transportation – Who is who?​​</vt:lpstr>
      <vt:lpstr>Understanding IC Relationship Models in Transportation</vt:lpstr>
      <vt:lpstr>How the CA MCPs impact insurances in the transportation world</vt:lpstr>
      <vt:lpstr>Increases costs and limited options!</vt:lpstr>
      <vt:lpstr>The results?</vt:lpstr>
      <vt:lpstr>How the MCP affects the Broker/Carrier Model</vt:lpstr>
      <vt:lpstr>Ideal Broker–Carrier model</vt:lpstr>
      <vt:lpstr>How it impacts the cost and time of onboarding a contracted driver</vt:lpstr>
      <vt:lpstr>Best practices for broker–carrier model … one view</vt:lpstr>
      <vt:lpstr>Bottom line?</vt:lpstr>
      <vt:lpstr>The Question? What is that worth to you? </vt:lpstr>
      <vt:lpstr>How an MCP is beneficial in fighting misclassification claims</vt:lpstr>
      <vt:lpstr>The types of misclassification</vt:lpstr>
      <vt:lpstr>The types of misclassification</vt:lpstr>
      <vt:lpstr>How the MCP is effective here</vt:lpstr>
      <vt:lpstr>Questions?</vt:lpstr>
      <vt:lpstr>What can you do?</vt:lpstr>
      <vt:lpstr> BACK the CDA EFFORTS!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the​ California​ Motor ​Carrier​ Permit</dc:title>
  <dc:creator>Claudia Campos</dc:creator>
  <cp:lastModifiedBy>Mary Bogdanov</cp:lastModifiedBy>
  <cp:revision>14</cp:revision>
  <dcterms:created xsi:type="dcterms:W3CDTF">2020-07-20T23:31:17Z</dcterms:created>
  <dcterms:modified xsi:type="dcterms:W3CDTF">2020-07-22T15:49:28Z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0x0101007397EB65E431DB4BA2CE0D5C0256C24D</vt:lpwstr>
  </property>
</Properties>
</file>